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1" r:id="rId3"/>
  </p:sldMasterIdLst>
  <p:notesMasterIdLst>
    <p:notesMasterId r:id="rId30"/>
  </p:notesMasterIdLst>
  <p:sldIdLst>
    <p:sldId id="343" r:id="rId4"/>
    <p:sldId id="303" r:id="rId5"/>
    <p:sldId id="304" r:id="rId6"/>
    <p:sldId id="306" r:id="rId7"/>
    <p:sldId id="305" r:id="rId8"/>
    <p:sldId id="310" r:id="rId9"/>
    <p:sldId id="311" r:id="rId10"/>
    <p:sldId id="316" r:id="rId11"/>
    <p:sldId id="315" r:id="rId12"/>
    <p:sldId id="312" r:id="rId13"/>
    <p:sldId id="313" r:id="rId14"/>
    <p:sldId id="314" r:id="rId15"/>
    <p:sldId id="333" r:id="rId16"/>
    <p:sldId id="317" r:id="rId17"/>
    <p:sldId id="318" r:id="rId18"/>
    <p:sldId id="323" r:id="rId19"/>
    <p:sldId id="324" r:id="rId20"/>
    <p:sldId id="325" r:id="rId21"/>
    <p:sldId id="326" r:id="rId22"/>
    <p:sldId id="327" r:id="rId23"/>
    <p:sldId id="328" r:id="rId24"/>
    <p:sldId id="330" r:id="rId25"/>
    <p:sldId id="334" r:id="rId26"/>
    <p:sldId id="346" r:id="rId27"/>
    <p:sldId id="344" r:id="rId28"/>
    <p:sldId id="308" r:id="rId29"/>
  </p:sldIdLst>
  <p:sldSz cx="11520488"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4E2"/>
    <a:srgbClr val="FFD700"/>
    <a:srgbClr val="C0C0C0"/>
    <a:srgbClr val="CD7F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E1470-6DB1-4EA7-8DD7-FDF2BFA151DC}" v="4" dt="2025-02-04T18:25:08.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936" y="52"/>
      </p:cViewPr>
      <p:guideLst>
        <p:guide orient="horz" pos="2041"/>
        <p:guide pos="3629"/>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is Philippides" userId="cf5fbf36-c305-468c-b1d5-718cef93161c" providerId="ADAL" clId="{20BF84EB-060E-4B92-B62C-322A8D12DF12}"/>
    <pc:docChg chg="modSld">
      <pc:chgData name="Jannis Philippides" userId="cf5fbf36-c305-468c-b1d5-718cef93161c" providerId="ADAL" clId="{20BF84EB-060E-4B92-B62C-322A8D12DF12}" dt="2025-02-04T18:01:14.792" v="1" actId="729"/>
      <pc:docMkLst>
        <pc:docMk/>
      </pc:docMkLst>
      <pc:sldChg chg="mod modShow">
        <pc:chgData name="Jannis Philippides" userId="cf5fbf36-c305-468c-b1d5-718cef93161c" providerId="ADAL" clId="{20BF84EB-060E-4B92-B62C-322A8D12DF12}" dt="2025-02-04T18:01:14.792" v="1" actId="729"/>
        <pc:sldMkLst>
          <pc:docMk/>
          <pc:sldMk cId="2799503331" sldId="344"/>
        </pc:sldMkLst>
      </pc:sldChg>
      <pc:sldChg chg="mod modShow">
        <pc:chgData name="Jannis Philippides" userId="cf5fbf36-c305-468c-b1d5-718cef93161c" providerId="ADAL" clId="{20BF84EB-060E-4B92-B62C-322A8D12DF12}" dt="2025-02-04T18:01:02.379" v="0" actId="729"/>
        <pc:sldMkLst>
          <pc:docMk/>
          <pc:sldMk cId="1352749790" sldId="345"/>
        </pc:sldMkLst>
      </pc:sldChg>
    </pc:docChg>
  </pc:docChgLst>
  <pc:docChgLst>
    <pc:chgData name="Jannis Philippides" userId="cf5fbf36-c305-468c-b1d5-718cef93161c" providerId="ADAL" clId="{F5C75646-E989-4136-819A-D61C099ECF90}"/>
    <pc:docChg chg="custSel addSld modSld sldOrd">
      <pc:chgData name="Jannis Philippides" userId="cf5fbf36-c305-468c-b1d5-718cef93161c" providerId="ADAL" clId="{F5C75646-E989-4136-819A-D61C099ECF90}" dt="2024-12-30T12:44:04.168" v="44"/>
      <pc:docMkLst>
        <pc:docMk/>
      </pc:docMkLst>
      <pc:sldChg chg="mod modShow">
        <pc:chgData name="Jannis Philippides" userId="cf5fbf36-c305-468c-b1d5-718cef93161c" providerId="ADAL" clId="{F5C75646-E989-4136-819A-D61C099ECF90}" dt="2024-12-30T12:38:19.517" v="12" actId="729"/>
        <pc:sldMkLst>
          <pc:docMk/>
          <pc:sldMk cId="3757330821" sldId="260"/>
        </pc:sldMkLst>
      </pc:sldChg>
      <pc:sldChg chg="mod modShow">
        <pc:chgData name="Jannis Philippides" userId="cf5fbf36-c305-468c-b1d5-718cef93161c" providerId="ADAL" clId="{F5C75646-E989-4136-819A-D61C099ECF90}" dt="2024-12-30T12:32:59.358" v="5" actId="729"/>
        <pc:sldMkLst>
          <pc:docMk/>
          <pc:sldMk cId="4189479326" sldId="262"/>
        </pc:sldMkLst>
      </pc:sldChg>
      <pc:sldChg chg="modSp mod">
        <pc:chgData name="Jannis Philippides" userId="cf5fbf36-c305-468c-b1d5-718cef93161c" providerId="ADAL" clId="{F5C75646-E989-4136-819A-D61C099ECF90}" dt="2024-12-30T12:33:12.342" v="11" actId="20577"/>
        <pc:sldMkLst>
          <pc:docMk/>
          <pc:sldMk cId="351851092" sldId="303"/>
        </pc:sldMkLst>
        <pc:spChg chg="mod">
          <ac:chgData name="Jannis Philippides" userId="cf5fbf36-c305-468c-b1d5-718cef93161c" providerId="ADAL" clId="{F5C75646-E989-4136-819A-D61C099ECF90}" dt="2024-12-30T12:33:12.342" v="11" actId="20577"/>
          <ac:spMkLst>
            <pc:docMk/>
            <pc:sldMk cId="351851092" sldId="303"/>
            <ac:spMk id="3" creationId="{7F99F984-5EE3-D946-985F-107BD24A32D9}"/>
          </ac:spMkLst>
        </pc:spChg>
      </pc:sldChg>
      <pc:sldChg chg="modSp mod modShow">
        <pc:chgData name="Jannis Philippides" userId="cf5fbf36-c305-468c-b1d5-718cef93161c" providerId="ADAL" clId="{F5C75646-E989-4136-819A-D61C099ECF90}" dt="2024-12-30T12:32:56.519" v="4" actId="729"/>
        <pc:sldMkLst>
          <pc:docMk/>
          <pc:sldMk cId="581742417" sldId="343"/>
        </pc:sldMkLst>
        <pc:spChg chg="mod">
          <ac:chgData name="Jannis Philippides" userId="cf5fbf36-c305-468c-b1d5-718cef93161c" providerId="ADAL" clId="{F5C75646-E989-4136-819A-D61C099ECF90}" dt="2024-12-30T12:32:46.047" v="3" actId="20577"/>
          <ac:spMkLst>
            <pc:docMk/>
            <pc:sldMk cId="581742417" sldId="343"/>
            <ac:spMk id="8" creationId="{A1219A0F-1602-07D9-4EDB-45202869EC31}"/>
          </ac:spMkLst>
        </pc:spChg>
      </pc:sldChg>
      <pc:sldChg chg="addSp delSp modSp add mod">
        <pc:chgData name="Jannis Philippides" userId="cf5fbf36-c305-468c-b1d5-718cef93161c" providerId="ADAL" clId="{F5C75646-E989-4136-819A-D61C099ECF90}" dt="2024-12-30T12:41:08.716" v="31" actId="1076"/>
        <pc:sldMkLst>
          <pc:docMk/>
          <pc:sldMk cId="2799503331" sldId="344"/>
        </pc:sldMkLst>
        <pc:spChg chg="mod">
          <ac:chgData name="Jannis Philippides" userId="cf5fbf36-c305-468c-b1d5-718cef93161c" providerId="ADAL" clId="{F5C75646-E989-4136-819A-D61C099ECF90}" dt="2024-12-30T12:38:44.410" v="25" actId="20577"/>
          <ac:spMkLst>
            <pc:docMk/>
            <pc:sldMk cId="2799503331" sldId="344"/>
            <ac:spMk id="2" creationId="{633FF645-3C62-18EF-F6B0-E24FF4A0F3BB}"/>
          </ac:spMkLst>
        </pc:spChg>
      </pc:sldChg>
      <pc:sldChg chg="addSp delSp modSp add mod ord">
        <pc:chgData name="Jannis Philippides" userId="cf5fbf36-c305-468c-b1d5-718cef93161c" providerId="ADAL" clId="{F5C75646-E989-4136-819A-D61C099ECF90}" dt="2024-12-30T12:44:04.168" v="44"/>
        <pc:sldMkLst>
          <pc:docMk/>
          <pc:sldMk cId="1352749790" sldId="345"/>
        </pc:sldMkLst>
        <pc:picChg chg="add mod">
          <ac:chgData name="Jannis Philippides" userId="cf5fbf36-c305-468c-b1d5-718cef93161c" providerId="ADAL" clId="{F5C75646-E989-4136-819A-D61C099ECF90}" dt="2024-12-30T12:42:39.787" v="40" actId="14100"/>
          <ac:picMkLst>
            <pc:docMk/>
            <pc:sldMk cId="1352749790" sldId="345"/>
            <ac:picMk id="5" creationId="{30CDA5AB-C9B7-5841-E17C-C93D1B36A26F}"/>
          </ac:picMkLst>
        </pc:picChg>
      </pc:sldChg>
    </pc:docChg>
  </pc:docChgLst>
  <pc:docChgLst>
    <pc:chgData name="Jannis Philippides" userId="cf5fbf36-c305-468c-b1d5-718cef93161c" providerId="ADAL" clId="{B3D3B111-679E-41B1-BB6E-F0BF05F603B0}"/>
    <pc:docChg chg="undo custSel addSld delSld modSld">
      <pc:chgData name="Jannis Philippides" userId="cf5fbf36-c305-468c-b1d5-718cef93161c" providerId="ADAL" clId="{B3D3B111-679E-41B1-BB6E-F0BF05F603B0}" dt="2024-03-22T07:23:00.071" v="149" actId="478"/>
      <pc:docMkLst>
        <pc:docMk/>
      </pc:docMkLst>
      <pc:sldChg chg="addSp delSp modSp add mod">
        <pc:chgData name="Jannis Philippides" userId="cf5fbf36-c305-468c-b1d5-718cef93161c" providerId="ADAL" clId="{B3D3B111-679E-41B1-BB6E-F0BF05F603B0}" dt="2024-03-22T06:37:44.951" v="147" actId="403"/>
        <pc:sldMkLst>
          <pc:docMk/>
          <pc:sldMk cId="3757330821" sldId="260"/>
        </pc:sldMkLst>
      </pc:sldChg>
      <pc:sldChg chg="addSp delSp modSp add mod modNotesTx">
        <pc:chgData name="Jannis Philippides" userId="cf5fbf36-c305-468c-b1d5-718cef93161c" providerId="ADAL" clId="{B3D3B111-679E-41B1-BB6E-F0BF05F603B0}" dt="2024-03-22T07:23:00.071" v="149" actId="478"/>
        <pc:sldMkLst>
          <pc:docMk/>
          <pc:sldMk cId="4189479326" sldId="262"/>
        </pc:sldMkLst>
      </pc:sldChg>
      <pc:sldChg chg="modNotesTx">
        <pc:chgData name="Jannis Philippides" userId="cf5fbf36-c305-468c-b1d5-718cef93161c" providerId="ADAL" clId="{B3D3B111-679E-41B1-BB6E-F0BF05F603B0}" dt="2024-03-21T21:13:38.705" v="126"/>
        <pc:sldMkLst>
          <pc:docMk/>
          <pc:sldMk cId="3877375573" sldId="304"/>
        </pc:sldMkLst>
      </pc:sldChg>
      <pc:sldChg chg="modNotesTx">
        <pc:chgData name="Jannis Philippides" userId="cf5fbf36-c305-468c-b1d5-718cef93161c" providerId="ADAL" clId="{B3D3B111-679E-41B1-BB6E-F0BF05F603B0}" dt="2024-03-21T21:14:48.315" v="128"/>
        <pc:sldMkLst>
          <pc:docMk/>
          <pc:sldMk cId="2218076143" sldId="305"/>
        </pc:sldMkLst>
      </pc:sldChg>
      <pc:sldChg chg="modNotesTx">
        <pc:chgData name="Jannis Philippides" userId="cf5fbf36-c305-468c-b1d5-718cef93161c" providerId="ADAL" clId="{B3D3B111-679E-41B1-BB6E-F0BF05F603B0}" dt="2024-03-21T21:14:26.550" v="127"/>
        <pc:sldMkLst>
          <pc:docMk/>
          <pc:sldMk cId="3537420370" sldId="306"/>
        </pc:sldMkLst>
      </pc:sldChg>
      <pc:sldChg chg="mod modShow">
        <pc:chgData name="Jannis Philippides" userId="cf5fbf36-c305-468c-b1d5-718cef93161c" providerId="ADAL" clId="{B3D3B111-679E-41B1-BB6E-F0BF05F603B0}" dt="2024-03-20T17:18:26.888" v="96" actId="729"/>
        <pc:sldMkLst>
          <pc:docMk/>
          <pc:sldMk cId="1202994495" sldId="341"/>
        </pc:sldMkLst>
      </pc:sldChg>
      <pc:sldChg chg="mod modShow">
        <pc:chgData name="Jannis Philippides" userId="cf5fbf36-c305-468c-b1d5-718cef93161c" providerId="ADAL" clId="{B3D3B111-679E-41B1-BB6E-F0BF05F603B0}" dt="2024-03-20T17:18:29.103" v="97" actId="729"/>
        <pc:sldMkLst>
          <pc:docMk/>
          <pc:sldMk cId="593401955" sldId="342"/>
        </pc:sldMkLst>
      </pc:sldChg>
      <pc:sldChg chg="mod modShow">
        <pc:chgData name="Jannis Philippides" userId="cf5fbf36-c305-468c-b1d5-718cef93161c" providerId="ADAL" clId="{B3D3B111-679E-41B1-BB6E-F0BF05F603B0}" dt="2024-03-20T17:17:08.676" v="89" actId="729"/>
        <pc:sldMkLst>
          <pc:docMk/>
          <pc:sldMk cId="581742417" sldId="343"/>
        </pc:sldMkLst>
      </pc:sldChg>
      <pc:sldChg chg="new del">
        <pc:chgData name="Jannis Philippides" userId="cf5fbf36-c305-468c-b1d5-718cef93161c" providerId="ADAL" clId="{B3D3B111-679E-41B1-BB6E-F0BF05F603B0}" dt="2024-03-20T17:14:39.248" v="2" actId="2696"/>
        <pc:sldMkLst>
          <pc:docMk/>
          <pc:sldMk cId="1920058170" sldId="344"/>
        </pc:sldMkLst>
      </pc:sldChg>
      <pc:sldChg chg="addSp delSp modSp new del mod">
        <pc:chgData name="Jannis Philippides" userId="cf5fbf36-c305-468c-b1d5-718cef93161c" providerId="ADAL" clId="{B3D3B111-679E-41B1-BB6E-F0BF05F603B0}" dt="2024-03-20T17:19:56.203" v="119" actId="2696"/>
        <pc:sldMkLst>
          <pc:docMk/>
          <pc:sldMk cId="4088034747" sldId="344"/>
        </pc:sldMkLst>
      </pc:sldChg>
    </pc:docChg>
  </pc:docChgLst>
  <pc:docChgLst>
    <pc:chgData name="Jannis Philippides" userId="cf5fbf36-c305-468c-b1d5-718cef93161c" providerId="ADAL" clId="{536E1470-6DB1-4EA7-8DD7-FDF2BFA151DC}"/>
    <pc:docChg chg="custSel addSld delSld modSld">
      <pc:chgData name="Jannis Philippides" userId="cf5fbf36-c305-468c-b1d5-718cef93161c" providerId="ADAL" clId="{536E1470-6DB1-4EA7-8DD7-FDF2BFA151DC}" dt="2025-02-08T17:34:28.007" v="71" actId="6549"/>
      <pc:docMkLst>
        <pc:docMk/>
      </pc:docMkLst>
      <pc:sldChg chg="del">
        <pc:chgData name="Jannis Philippides" userId="cf5fbf36-c305-468c-b1d5-718cef93161c" providerId="ADAL" clId="{536E1470-6DB1-4EA7-8DD7-FDF2BFA151DC}" dt="2025-02-08T17:33:42.082" v="67" actId="47"/>
        <pc:sldMkLst>
          <pc:docMk/>
          <pc:sldMk cId="2022269968" sldId="256"/>
        </pc:sldMkLst>
      </pc:sldChg>
      <pc:sldChg chg="del">
        <pc:chgData name="Jannis Philippides" userId="cf5fbf36-c305-468c-b1d5-718cef93161c" providerId="ADAL" clId="{536E1470-6DB1-4EA7-8DD7-FDF2BFA151DC}" dt="2025-02-08T17:34:03.304" v="69" actId="47"/>
        <pc:sldMkLst>
          <pc:docMk/>
          <pc:sldMk cId="3757330821" sldId="260"/>
        </pc:sldMkLst>
      </pc:sldChg>
      <pc:sldChg chg="del">
        <pc:chgData name="Jannis Philippides" userId="cf5fbf36-c305-468c-b1d5-718cef93161c" providerId="ADAL" clId="{536E1470-6DB1-4EA7-8DD7-FDF2BFA151DC}" dt="2025-02-08T17:33:39.140" v="66" actId="47"/>
        <pc:sldMkLst>
          <pc:docMk/>
          <pc:sldMk cId="4189479326" sldId="262"/>
        </pc:sldMkLst>
      </pc:sldChg>
      <pc:sldChg chg="addSp delSp modSp mod">
        <pc:chgData name="Jannis Philippides" userId="cf5fbf36-c305-468c-b1d5-718cef93161c" providerId="ADAL" clId="{536E1470-6DB1-4EA7-8DD7-FDF2BFA151DC}" dt="2025-02-04T18:16:52.384" v="46" actId="1076"/>
        <pc:sldMkLst>
          <pc:docMk/>
          <pc:sldMk cId="351851092" sldId="303"/>
        </pc:sldMkLst>
        <pc:spChg chg="mod">
          <ac:chgData name="Jannis Philippides" userId="cf5fbf36-c305-468c-b1d5-718cef93161c" providerId="ADAL" clId="{536E1470-6DB1-4EA7-8DD7-FDF2BFA151DC}" dt="2025-02-04T18:16:14.586" v="14" actId="20577"/>
          <ac:spMkLst>
            <pc:docMk/>
            <pc:sldMk cId="351851092" sldId="303"/>
            <ac:spMk id="7" creationId="{81F9E485-670C-8F44-8C45-B464164BEA42}"/>
          </ac:spMkLst>
        </pc:spChg>
        <pc:picChg chg="add mod">
          <ac:chgData name="Jannis Philippides" userId="cf5fbf36-c305-468c-b1d5-718cef93161c" providerId="ADAL" clId="{536E1470-6DB1-4EA7-8DD7-FDF2BFA151DC}" dt="2025-02-04T18:16:52.384" v="46" actId="1076"/>
          <ac:picMkLst>
            <pc:docMk/>
            <pc:sldMk cId="351851092" sldId="303"/>
            <ac:picMk id="8" creationId="{679A3E72-EC14-0A68-24C2-2E4B045E7654}"/>
          </ac:picMkLst>
        </pc:picChg>
      </pc:sldChg>
      <pc:sldChg chg="del">
        <pc:chgData name="Jannis Philippides" userId="cf5fbf36-c305-468c-b1d5-718cef93161c" providerId="ADAL" clId="{536E1470-6DB1-4EA7-8DD7-FDF2BFA151DC}" dt="2025-02-08T17:34:03.304" v="69" actId="47"/>
        <pc:sldMkLst>
          <pc:docMk/>
          <pc:sldMk cId="1202994495" sldId="341"/>
        </pc:sldMkLst>
      </pc:sldChg>
      <pc:sldChg chg="del">
        <pc:chgData name="Jannis Philippides" userId="cf5fbf36-c305-468c-b1d5-718cef93161c" providerId="ADAL" clId="{536E1470-6DB1-4EA7-8DD7-FDF2BFA151DC}" dt="2025-02-08T17:34:03.304" v="69" actId="47"/>
        <pc:sldMkLst>
          <pc:docMk/>
          <pc:sldMk cId="593401955" sldId="342"/>
        </pc:sldMkLst>
      </pc:sldChg>
      <pc:sldChg chg="addSp modSp mod">
        <pc:chgData name="Jannis Philippides" userId="cf5fbf36-c305-468c-b1d5-718cef93161c" providerId="ADAL" clId="{536E1470-6DB1-4EA7-8DD7-FDF2BFA151DC}" dt="2025-02-04T18:26:05.762" v="63" actId="1076"/>
        <pc:sldMkLst>
          <pc:docMk/>
          <pc:sldMk cId="581742417" sldId="343"/>
        </pc:sldMkLst>
        <pc:picChg chg="add mod">
          <ac:chgData name="Jannis Philippides" userId="cf5fbf36-c305-468c-b1d5-718cef93161c" providerId="ADAL" clId="{536E1470-6DB1-4EA7-8DD7-FDF2BFA151DC}" dt="2025-02-04T18:26:05.762" v="63" actId="1076"/>
          <ac:picMkLst>
            <pc:docMk/>
            <pc:sldMk cId="581742417" sldId="343"/>
            <ac:picMk id="3" creationId="{ABC5A3A6-C449-5E72-100B-FF37B421321C}"/>
          </ac:picMkLst>
        </pc:picChg>
      </pc:sldChg>
      <pc:sldChg chg="addSp delSp modSp mod modShow modNotesTx">
        <pc:chgData name="Jannis Philippides" userId="cf5fbf36-c305-468c-b1d5-718cef93161c" providerId="ADAL" clId="{536E1470-6DB1-4EA7-8DD7-FDF2BFA151DC}" dt="2025-02-08T17:34:23.450" v="70" actId="6549"/>
        <pc:sldMkLst>
          <pc:docMk/>
          <pc:sldMk cId="2799503331" sldId="344"/>
        </pc:sldMkLst>
        <pc:spChg chg="mod">
          <ac:chgData name="Jannis Philippides" userId="cf5fbf36-c305-468c-b1d5-718cef93161c" providerId="ADAL" clId="{536E1470-6DB1-4EA7-8DD7-FDF2BFA151DC}" dt="2025-02-04T18:25:13.823" v="59" actId="26606"/>
          <ac:spMkLst>
            <pc:docMk/>
            <pc:sldMk cId="2799503331" sldId="344"/>
            <ac:spMk id="2" creationId="{633FF645-3C62-18EF-F6B0-E24FF4A0F3BB}"/>
          </ac:spMkLst>
        </pc:spChg>
        <pc:picChg chg="add mod">
          <ac:chgData name="Jannis Philippides" userId="cf5fbf36-c305-468c-b1d5-718cef93161c" providerId="ADAL" clId="{536E1470-6DB1-4EA7-8DD7-FDF2BFA151DC}" dt="2025-02-04T18:25:25.859" v="61" actId="1076"/>
          <ac:picMkLst>
            <pc:docMk/>
            <pc:sldMk cId="2799503331" sldId="344"/>
            <ac:picMk id="5" creationId="{10BE8FB1-3A19-D676-3DC8-DC9FACEE55CC}"/>
          </ac:picMkLst>
        </pc:picChg>
      </pc:sldChg>
      <pc:sldChg chg="del">
        <pc:chgData name="Jannis Philippides" userId="cf5fbf36-c305-468c-b1d5-718cef93161c" providerId="ADAL" clId="{536E1470-6DB1-4EA7-8DD7-FDF2BFA151DC}" dt="2025-02-08T17:33:49.472" v="68" actId="47"/>
        <pc:sldMkLst>
          <pc:docMk/>
          <pc:sldMk cId="1352749790" sldId="345"/>
        </pc:sldMkLst>
      </pc:sldChg>
      <pc:sldChg chg="addSp delSp modSp new mod modNotesTx">
        <pc:chgData name="Jannis Philippides" userId="cf5fbf36-c305-468c-b1d5-718cef93161c" providerId="ADAL" clId="{536E1470-6DB1-4EA7-8DD7-FDF2BFA151DC}" dt="2025-02-08T17:34:28.007" v="71" actId="6549"/>
        <pc:sldMkLst>
          <pc:docMk/>
          <pc:sldMk cId="1651257989" sldId="346"/>
        </pc:sldMkLst>
        <pc:picChg chg="add mod">
          <ac:chgData name="Jannis Philippides" userId="cf5fbf36-c305-468c-b1d5-718cef93161c" providerId="ADAL" clId="{536E1470-6DB1-4EA7-8DD7-FDF2BFA151DC}" dt="2025-02-04T18:24:30.136" v="52" actId="962"/>
          <ac:picMkLst>
            <pc:docMk/>
            <pc:sldMk cId="1651257989" sldId="346"/>
            <ac:picMk id="5" creationId="{48893FC0-738B-9E28-6802-07AAE171A993}"/>
          </ac:picMkLst>
        </pc:picChg>
      </pc:sldChg>
      <pc:sldChg chg="delSp add del mod">
        <pc:chgData name="Jannis Philippides" userId="cf5fbf36-c305-468c-b1d5-718cef93161c" providerId="ADAL" clId="{536E1470-6DB1-4EA7-8DD7-FDF2BFA151DC}" dt="2025-02-04T18:24:50.782" v="55" actId="2696"/>
        <pc:sldMkLst>
          <pc:docMk/>
          <pc:sldMk cId="1724068834" sldId="347"/>
        </pc:sldMkLst>
      </pc:sldChg>
      <pc:sldMasterChg chg="delSldLayout">
        <pc:chgData name="Jannis Philippides" userId="cf5fbf36-c305-468c-b1d5-718cef93161c" providerId="ADAL" clId="{536E1470-6DB1-4EA7-8DD7-FDF2BFA151DC}" dt="2025-02-08T17:34:03.304" v="69" actId="47"/>
        <pc:sldMasterMkLst>
          <pc:docMk/>
          <pc:sldMasterMk cId="517766698" sldId="2147483648"/>
        </pc:sldMasterMkLst>
        <pc:sldLayoutChg chg="del">
          <pc:chgData name="Jannis Philippides" userId="cf5fbf36-c305-468c-b1d5-718cef93161c" providerId="ADAL" clId="{536E1470-6DB1-4EA7-8DD7-FDF2BFA151DC}" dt="2025-02-08T17:33:39.140" v="66" actId="47"/>
          <pc:sldLayoutMkLst>
            <pc:docMk/>
            <pc:sldMasterMk cId="517766698" sldId="2147483648"/>
            <pc:sldLayoutMk cId="1009104355" sldId="2147483685"/>
          </pc:sldLayoutMkLst>
        </pc:sldLayoutChg>
        <pc:sldLayoutChg chg="del">
          <pc:chgData name="Jannis Philippides" userId="cf5fbf36-c305-468c-b1d5-718cef93161c" providerId="ADAL" clId="{536E1470-6DB1-4EA7-8DD7-FDF2BFA151DC}" dt="2025-02-08T17:34:03.304" v="69" actId="47"/>
          <pc:sldLayoutMkLst>
            <pc:docMk/>
            <pc:sldMasterMk cId="517766698" sldId="2147483648"/>
            <pc:sldLayoutMk cId="162645378" sldId="2147483686"/>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ACBEF-0EBD-445B-9C44-D86D4C6232D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86AB4A9-F715-4F16-8EB6-05DA5B8D615C}">
      <dgm:prSet/>
      <dgm:spPr/>
      <dgm:t>
        <a:bodyPr/>
        <a:lstStyle/>
        <a:p>
          <a:pPr>
            <a:defRPr cap="all"/>
          </a:pPr>
          <a:r>
            <a:rPr lang="en-US" dirty="0">
              <a:latin typeface="IBM Plex Sans Medium" panose="020B0603050203000203" pitchFamily="34" charset="0"/>
              <a:cs typeface="Arial" panose="020B0604020202020204" pitchFamily="34" charset="0"/>
            </a:rPr>
            <a:t>Exceptionally Organized</a:t>
          </a:r>
        </a:p>
      </dgm:t>
    </dgm:pt>
    <dgm:pt modelId="{DEF27CB1-C390-4A1E-A57A-C34EB82E82A2}" type="parTrans" cxnId="{2F2D61DD-E736-490A-AAC0-485702F7ADE6}">
      <dgm:prSet/>
      <dgm:spPr/>
      <dgm:t>
        <a:bodyPr/>
        <a:lstStyle/>
        <a:p>
          <a:endParaRPr lang="en-US"/>
        </a:p>
      </dgm:t>
    </dgm:pt>
    <dgm:pt modelId="{247FDAD1-3B88-4D6B-A142-9399F46A61AF}" type="sibTrans" cxnId="{2F2D61DD-E736-490A-AAC0-485702F7ADE6}">
      <dgm:prSet/>
      <dgm:spPr/>
      <dgm:t>
        <a:bodyPr/>
        <a:lstStyle/>
        <a:p>
          <a:endParaRPr lang="en-US"/>
        </a:p>
      </dgm:t>
    </dgm:pt>
    <dgm:pt modelId="{0052A91A-0188-4B3E-971C-A875E6599092}">
      <dgm:prSet custT="1"/>
      <dgm:spPr>
        <a:noFill/>
        <a:ln>
          <a:noFill/>
        </a:ln>
        <a:effectLst/>
      </dgm:spPr>
      <dgm:t>
        <a:bodyPr spcFirstLastPara="0" vert="horz" wrap="square" lIns="0" tIns="0" rIns="0" bIns="0" numCol="1" spcCol="1270" anchor="t" anchorCtr="0"/>
        <a:lstStyle/>
        <a:p>
          <a:pPr>
            <a:defRPr cap="all"/>
          </a:pPr>
          <a:r>
            <a:rPr lang="en-US" sz="1700" kern="1200" cap="all" dirty="0">
              <a:solidFill>
                <a:srgbClr val="101820">
                  <a:hueOff val="0"/>
                  <a:satOff val="0"/>
                  <a:lumOff val="0"/>
                  <a:alphaOff val="0"/>
                </a:srgbClr>
              </a:solidFill>
              <a:latin typeface="IBM Plex Sans Medium" panose="020B0603050203000203" pitchFamily="34" charset="0"/>
              <a:ea typeface="+mn-ea"/>
              <a:cs typeface="Arial" panose="020B0604020202020204" pitchFamily="34" charset="0"/>
            </a:rPr>
            <a:t>Customized</a:t>
          </a:r>
          <a:r>
            <a:rPr lang="en-US" sz="1700" kern="1200" dirty="0">
              <a:latin typeface="IBM Plex Sans Medium" panose="020B0603050203000203" pitchFamily="34" charset="0"/>
              <a:cs typeface="Arial" panose="020B0604020202020204" pitchFamily="34" charset="0"/>
            </a:rPr>
            <a:t> to the user objectives</a:t>
          </a:r>
        </a:p>
      </dgm:t>
    </dgm:pt>
    <dgm:pt modelId="{71F9429A-38D3-4957-9549-168D70E1961A}" type="parTrans" cxnId="{C58E7DFB-C2B6-4D60-863F-08F66D70B3AA}">
      <dgm:prSet/>
      <dgm:spPr/>
      <dgm:t>
        <a:bodyPr/>
        <a:lstStyle/>
        <a:p>
          <a:endParaRPr lang="en-US"/>
        </a:p>
      </dgm:t>
    </dgm:pt>
    <dgm:pt modelId="{A52C8C88-6291-4C69-B162-6F446C707843}" type="sibTrans" cxnId="{C58E7DFB-C2B6-4D60-863F-08F66D70B3AA}">
      <dgm:prSet/>
      <dgm:spPr/>
      <dgm:t>
        <a:bodyPr/>
        <a:lstStyle/>
        <a:p>
          <a:endParaRPr lang="en-US"/>
        </a:p>
      </dgm:t>
    </dgm:pt>
    <dgm:pt modelId="{63934736-8EA6-407D-A32A-B680C73C2822}">
      <dgm:prSet/>
      <dgm:spPr/>
      <dgm:t>
        <a:bodyPr/>
        <a:lstStyle/>
        <a:p>
          <a:pPr>
            <a:defRPr cap="all"/>
          </a:pPr>
          <a:r>
            <a:rPr lang="en-US" dirty="0">
              <a:latin typeface="IBM Plex Sans Medium" panose="020B0603050203000203" pitchFamily="34" charset="0"/>
              <a:cs typeface="Arial" panose="020B0604020202020204" pitchFamily="34" charset="0"/>
            </a:rPr>
            <a:t>Condensed</a:t>
          </a:r>
        </a:p>
      </dgm:t>
    </dgm:pt>
    <dgm:pt modelId="{C2642BCA-82CE-43AD-BC4D-18CE8A66C804}" type="parTrans" cxnId="{22258C9C-4D22-41C8-9255-4CDCF0B657C0}">
      <dgm:prSet/>
      <dgm:spPr/>
      <dgm:t>
        <a:bodyPr/>
        <a:lstStyle/>
        <a:p>
          <a:endParaRPr lang="en-US"/>
        </a:p>
      </dgm:t>
    </dgm:pt>
    <dgm:pt modelId="{888FB9D7-8387-473A-B781-DE064F9A0C72}" type="sibTrans" cxnId="{22258C9C-4D22-41C8-9255-4CDCF0B657C0}">
      <dgm:prSet/>
      <dgm:spPr/>
      <dgm:t>
        <a:bodyPr/>
        <a:lstStyle/>
        <a:p>
          <a:endParaRPr lang="en-US"/>
        </a:p>
      </dgm:t>
    </dgm:pt>
    <dgm:pt modelId="{C74C38A2-0760-41E5-B7A3-12369D63BF2B}">
      <dgm:prSet/>
      <dgm:spPr/>
      <dgm:t>
        <a:bodyPr/>
        <a:lstStyle/>
        <a:p>
          <a:pPr>
            <a:defRPr cap="all"/>
          </a:pPr>
          <a:r>
            <a:rPr lang="en-US" dirty="0">
              <a:latin typeface="IBM Plex Sans Medium" panose="020B0603050203000203" pitchFamily="34" charset="0"/>
              <a:cs typeface="Arial" panose="020B0604020202020204" pitchFamily="34" charset="0"/>
            </a:rPr>
            <a:t>Concise and clear Message Communication</a:t>
          </a:r>
        </a:p>
      </dgm:t>
    </dgm:pt>
    <dgm:pt modelId="{7077D3A0-0892-464F-A81F-77C114369E15}" type="parTrans" cxnId="{83D9D66E-19DF-485B-A56C-5A933F67460A}">
      <dgm:prSet/>
      <dgm:spPr/>
      <dgm:t>
        <a:bodyPr/>
        <a:lstStyle/>
        <a:p>
          <a:endParaRPr lang="en-US"/>
        </a:p>
      </dgm:t>
    </dgm:pt>
    <dgm:pt modelId="{08807B40-642E-4D40-8F40-0AC3022874D6}" type="sibTrans" cxnId="{83D9D66E-19DF-485B-A56C-5A933F67460A}">
      <dgm:prSet/>
      <dgm:spPr/>
      <dgm:t>
        <a:bodyPr/>
        <a:lstStyle/>
        <a:p>
          <a:endParaRPr lang="en-US"/>
        </a:p>
      </dgm:t>
    </dgm:pt>
    <dgm:pt modelId="{EBB0B13C-9A1B-4842-966C-6AEAEB907526}" type="pres">
      <dgm:prSet presAssocID="{ECBACBEF-0EBD-445B-9C44-D86D4C6232DE}" presName="root" presStyleCnt="0">
        <dgm:presLayoutVars>
          <dgm:dir/>
          <dgm:resizeHandles val="exact"/>
        </dgm:presLayoutVars>
      </dgm:prSet>
      <dgm:spPr/>
    </dgm:pt>
    <dgm:pt modelId="{C43FB684-3224-49E1-A661-C3B352960143}" type="pres">
      <dgm:prSet presAssocID="{286AB4A9-F715-4F16-8EB6-05DA5B8D615C}" presName="compNode" presStyleCnt="0"/>
      <dgm:spPr/>
    </dgm:pt>
    <dgm:pt modelId="{03E273A5-DBDA-4E1B-8A49-E7CC74148591}" type="pres">
      <dgm:prSet presAssocID="{286AB4A9-F715-4F16-8EB6-05DA5B8D615C}" presName="iconBgRect" presStyleLbl="bgShp" presStyleIdx="0" presStyleCnt="4"/>
      <dgm:spPr/>
    </dgm:pt>
    <dgm:pt modelId="{3E39D014-E701-47B0-B919-FA8C78830BDE}" type="pres">
      <dgm:prSet presAssocID="{286AB4A9-F715-4F16-8EB6-05DA5B8D61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A280AA43-4444-4C45-8E52-7596F9C89261}" type="pres">
      <dgm:prSet presAssocID="{286AB4A9-F715-4F16-8EB6-05DA5B8D615C}" presName="spaceRect" presStyleCnt="0"/>
      <dgm:spPr/>
    </dgm:pt>
    <dgm:pt modelId="{22D4EB32-2D95-4F2B-BC0B-016452BBA40E}" type="pres">
      <dgm:prSet presAssocID="{286AB4A9-F715-4F16-8EB6-05DA5B8D615C}" presName="textRect" presStyleLbl="revTx" presStyleIdx="0" presStyleCnt="4">
        <dgm:presLayoutVars>
          <dgm:chMax val="1"/>
          <dgm:chPref val="1"/>
        </dgm:presLayoutVars>
      </dgm:prSet>
      <dgm:spPr/>
    </dgm:pt>
    <dgm:pt modelId="{C490E7EE-E80D-4882-8DA6-337BA32C0FF3}" type="pres">
      <dgm:prSet presAssocID="{247FDAD1-3B88-4D6B-A142-9399F46A61AF}" presName="sibTrans" presStyleCnt="0"/>
      <dgm:spPr/>
    </dgm:pt>
    <dgm:pt modelId="{EC6A1BAA-0F2A-4F86-8773-FFB36CD416FB}" type="pres">
      <dgm:prSet presAssocID="{0052A91A-0188-4B3E-971C-A875E6599092}" presName="compNode" presStyleCnt="0"/>
      <dgm:spPr/>
    </dgm:pt>
    <dgm:pt modelId="{052CFD7E-5DBE-4B97-B3D1-E1AF5D9DD7A3}" type="pres">
      <dgm:prSet presAssocID="{0052A91A-0188-4B3E-971C-A875E6599092}" presName="iconBgRect" presStyleLbl="bgShp" presStyleIdx="1" presStyleCnt="4"/>
      <dgm:spPr/>
    </dgm:pt>
    <dgm:pt modelId="{80916051-F125-4247-A504-829664A10A21}" type="pres">
      <dgm:prSet presAssocID="{0052A91A-0188-4B3E-971C-A875E65990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586F439C-B937-4CAE-AC06-D3B6EB667711}" type="pres">
      <dgm:prSet presAssocID="{0052A91A-0188-4B3E-971C-A875E6599092}" presName="spaceRect" presStyleCnt="0"/>
      <dgm:spPr/>
    </dgm:pt>
    <dgm:pt modelId="{2310F374-32BE-453F-8E4F-BCD3F7F92D84}" type="pres">
      <dgm:prSet presAssocID="{0052A91A-0188-4B3E-971C-A875E6599092}" presName="textRect" presStyleLbl="revTx" presStyleIdx="1" presStyleCnt="4">
        <dgm:presLayoutVars>
          <dgm:chMax val="1"/>
          <dgm:chPref val="1"/>
        </dgm:presLayoutVars>
      </dgm:prSet>
      <dgm:spPr>
        <a:xfrm>
          <a:off x="2830781" y="2925000"/>
          <a:ext cx="2362500" cy="720000"/>
        </a:xfrm>
        <a:prstGeom prst="rect">
          <a:avLst/>
        </a:prstGeom>
      </dgm:spPr>
    </dgm:pt>
    <dgm:pt modelId="{CF27D0AF-89CE-4127-9A45-B28564DCFDA4}" type="pres">
      <dgm:prSet presAssocID="{A52C8C88-6291-4C69-B162-6F446C707843}" presName="sibTrans" presStyleCnt="0"/>
      <dgm:spPr/>
    </dgm:pt>
    <dgm:pt modelId="{FDC251FA-69C7-41CF-8A67-7D065E451387}" type="pres">
      <dgm:prSet presAssocID="{63934736-8EA6-407D-A32A-B680C73C2822}" presName="compNode" presStyleCnt="0"/>
      <dgm:spPr/>
    </dgm:pt>
    <dgm:pt modelId="{6B9482C3-3EA0-440B-8048-8ED8FDFC5017}" type="pres">
      <dgm:prSet presAssocID="{63934736-8EA6-407D-A32A-B680C73C2822}" presName="iconBgRect" presStyleLbl="bgShp" presStyleIdx="2" presStyleCnt="4"/>
      <dgm:spPr/>
    </dgm:pt>
    <dgm:pt modelId="{70D83A7F-78F1-417C-9007-FAB25CBB076C}" type="pres">
      <dgm:prSet presAssocID="{63934736-8EA6-407D-A32A-B680C73C28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d"/>
        </a:ext>
      </dgm:extLst>
    </dgm:pt>
    <dgm:pt modelId="{A80C1615-0F7A-4DE4-AB25-368FF62A6537}" type="pres">
      <dgm:prSet presAssocID="{63934736-8EA6-407D-A32A-B680C73C2822}" presName="spaceRect" presStyleCnt="0"/>
      <dgm:spPr/>
    </dgm:pt>
    <dgm:pt modelId="{0427939F-8997-4A38-8A3C-422F41095F99}" type="pres">
      <dgm:prSet presAssocID="{63934736-8EA6-407D-A32A-B680C73C2822}" presName="textRect" presStyleLbl="revTx" presStyleIdx="2" presStyleCnt="4">
        <dgm:presLayoutVars>
          <dgm:chMax val="1"/>
          <dgm:chPref val="1"/>
        </dgm:presLayoutVars>
      </dgm:prSet>
      <dgm:spPr/>
    </dgm:pt>
    <dgm:pt modelId="{FEC152EB-309E-48DB-9B45-CD97378BCF54}" type="pres">
      <dgm:prSet presAssocID="{888FB9D7-8387-473A-B781-DE064F9A0C72}" presName="sibTrans" presStyleCnt="0"/>
      <dgm:spPr/>
    </dgm:pt>
    <dgm:pt modelId="{B8B52B89-5EE2-45AE-B90F-7E05EFE9B86F}" type="pres">
      <dgm:prSet presAssocID="{C74C38A2-0760-41E5-B7A3-12369D63BF2B}" presName="compNode" presStyleCnt="0"/>
      <dgm:spPr/>
    </dgm:pt>
    <dgm:pt modelId="{469118CC-7BF9-4778-B88D-6BD86E3406D7}" type="pres">
      <dgm:prSet presAssocID="{C74C38A2-0760-41E5-B7A3-12369D63BF2B}" presName="iconBgRect" presStyleLbl="bgShp" presStyleIdx="3" presStyleCnt="4"/>
      <dgm:spPr/>
    </dgm:pt>
    <dgm:pt modelId="{8064E89C-89D4-45B6-8C17-9829D8F06496}" type="pres">
      <dgm:prSet presAssocID="{C74C38A2-0760-41E5-B7A3-12369D63BF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4001491A-D0F7-484B-AF3D-FF420282E005}" type="pres">
      <dgm:prSet presAssocID="{C74C38A2-0760-41E5-B7A3-12369D63BF2B}" presName="spaceRect" presStyleCnt="0"/>
      <dgm:spPr/>
    </dgm:pt>
    <dgm:pt modelId="{3FA03076-FC82-45E3-8647-DE519B0AF6A9}" type="pres">
      <dgm:prSet presAssocID="{C74C38A2-0760-41E5-B7A3-12369D63BF2B}" presName="textRect" presStyleLbl="revTx" presStyleIdx="3" presStyleCnt="4">
        <dgm:presLayoutVars>
          <dgm:chMax val="1"/>
          <dgm:chPref val="1"/>
        </dgm:presLayoutVars>
      </dgm:prSet>
      <dgm:spPr/>
    </dgm:pt>
  </dgm:ptLst>
  <dgm:cxnLst>
    <dgm:cxn modelId="{BFFDDC5E-240E-4490-BC69-9A605A13F54A}" type="presOf" srcId="{ECBACBEF-0EBD-445B-9C44-D86D4C6232DE}" destId="{EBB0B13C-9A1B-4842-966C-6AEAEB907526}" srcOrd="0" destOrd="0" presId="urn:microsoft.com/office/officeart/2018/5/layout/IconCircleLabelList"/>
    <dgm:cxn modelId="{DB651E49-07B5-44AD-9879-47607559B186}" type="presOf" srcId="{0052A91A-0188-4B3E-971C-A875E6599092}" destId="{2310F374-32BE-453F-8E4F-BCD3F7F92D84}" srcOrd="0" destOrd="0" presId="urn:microsoft.com/office/officeart/2018/5/layout/IconCircleLabelList"/>
    <dgm:cxn modelId="{83D9D66E-19DF-485B-A56C-5A933F67460A}" srcId="{ECBACBEF-0EBD-445B-9C44-D86D4C6232DE}" destId="{C74C38A2-0760-41E5-B7A3-12369D63BF2B}" srcOrd="3" destOrd="0" parTransId="{7077D3A0-0892-464F-A81F-77C114369E15}" sibTransId="{08807B40-642E-4D40-8F40-0AC3022874D6}"/>
    <dgm:cxn modelId="{FECBDF7E-EA49-44E6-99E0-94B4F348A7C9}" type="presOf" srcId="{286AB4A9-F715-4F16-8EB6-05DA5B8D615C}" destId="{22D4EB32-2D95-4F2B-BC0B-016452BBA40E}" srcOrd="0" destOrd="0" presId="urn:microsoft.com/office/officeart/2018/5/layout/IconCircleLabelList"/>
    <dgm:cxn modelId="{EA009184-4D55-4206-AB79-7E34B51974FF}" type="presOf" srcId="{C74C38A2-0760-41E5-B7A3-12369D63BF2B}" destId="{3FA03076-FC82-45E3-8647-DE519B0AF6A9}" srcOrd="0" destOrd="0" presId="urn:microsoft.com/office/officeart/2018/5/layout/IconCircleLabelList"/>
    <dgm:cxn modelId="{88C5CE84-77A1-4C7F-B196-BFBB6E734DDC}" type="presOf" srcId="{63934736-8EA6-407D-A32A-B680C73C2822}" destId="{0427939F-8997-4A38-8A3C-422F41095F99}" srcOrd="0" destOrd="0" presId="urn:microsoft.com/office/officeart/2018/5/layout/IconCircleLabelList"/>
    <dgm:cxn modelId="{22258C9C-4D22-41C8-9255-4CDCF0B657C0}" srcId="{ECBACBEF-0EBD-445B-9C44-D86D4C6232DE}" destId="{63934736-8EA6-407D-A32A-B680C73C2822}" srcOrd="2" destOrd="0" parTransId="{C2642BCA-82CE-43AD-BC4D-18CE8A66C804}" sibTransId="{888FB9D7-8387-473A-B781-DE064F9A0C72}"/>
    <dgm:cxn modelId="{2F2D61DD-E736-490A-AAC0-485702F7ADE6}" srcId="{ECBACBEF-0EBD-445B-9C44-D86D4C6232DE}" destId="{286AB4A9-F715-4F16-8EB6-05DA5B8D615C}" srcOrd="0" destOrd="0" parTransId="{DEF27CB1-C390-4A1E-A57A-C34EB82E82A2}" sibTransId="{247FDAD1-3B88-4D6B-A142-9399F46A61AF}"/>
    <dgm:cxn modelId="{C58E7DFB-C2B6-4D60-863F-08F66D70B3AA}" srcId="{ECBACBEF-0EBD-445B-9C44-D86D4C6232DE}" destId="{0052A91A-0188-4B3E-971C-A875E6599092}" srcOrd="1" destOrd="0" parTransId="{71F9429A-38D3-4957-9549-168D70E1961A}" sibTransId="{A52C8C88-6291-4C69-B162-6F446C707843}"/>
    <dgm:cxn modelId="{32E63467-6C66-408A-83A2-0F5A80A4857C}" type="presParOf" srcId="{EBB0B13C-9A1B-4842-966C-6AEAEB907526}" destId="{C43FB684-3224-49E1-A661-C3B352960143}" srcOrd="0" destOrd="0" presId="urn:microsoft.com/office/officeart/2018/5/layout/IconCircleLabelList"/>
    <dgm:cxn modelId="{9482A14F-484B-48B7-8F66-5D29ED92101E}" type="presParOf" srcId="{C43FB684-3224-49E1-A661-C3B352960143}" destId="{03E273A5-DBDA-4E1B-8A49-E7CC74148591}" srcOrd="0" destOrd="0" presId="urn:microsoft.com/office/officeart/2018/5/layout/IconCircleLabelList"/>
    <dgm:cxn modelId="{373E485C-0136-4E8D-9EF2-164CB87E74D7}" type="presParOf" srcId="{C43FB684-3224-49E1-A661-C3B352960143}" destId="{3E39D014-E701-47B0-B919-FA8C78830BDE}" srcOrd="1" destOrd="0" presId="urn:microsoft.com/office/officeart/2018/5/layout/IconCircleLabelList"/>
    <dgm:cxn modelId="{0705F29B-0E15-450D-9443-AB03ECDF24F9}" type="presParOf" srcId="{C43FB684-3224-49E1-A661-C3B352960143}" destId="{A280AA43-4444-4C45-8E52-7596F9C89261}" srcOrd="2" destOrd="0" presId="urn:microsoft.com/office/officeart/2018/5/layout/IconCircleLabelList"/>
    <dgm:cxn modelId="{0C7D76D4-DF21-4780-AFEA-5FEE3B370B63}" type="presParOf" srcId="{C43FB684-3224-49E1-A661-C3B352960143}" destId="{22D4EB32-2D95-4F2B-BC0B-016452BBA40E}" srcOrd="3" destOrd="0" presId="urn:microsoft.com/office/officeart/2018/5/layout/IconCircleLabelList"/>
    <dgm:cxn modelId="{E286B425-7FD5-4307-ACE2-6D32520CCE0C}" type="presParOf" srcId="{EBB0B13C-9A1B-4842-966C-6AEAEB907526}" destId="{C490E7EE-E80D-4882-8DA6-337BA32C0FF3}" srcOrd="1" destOrd="0" presId="urn:microsoft.com/office/officeart/2018/5/layout/IconCircleLabelList"/>
    <dgm:cxn modelId="{DD485E85-7CF4-4A0C-B982-DFA617DD2887}" type="presParOf" srcId="{EBB0B13C-9A1B-4842-966C-6AEAEB907526}" destId="{EC6A1BAA-0F2A-4F86-8773-FFB36CD416FB}" srcOrd="2" destOrd="0" presId="urn:microsoft.com/office/officeart/2018/5/layout/IconCircleLabelList"/>
    <dgm:cxn modelId="{D14FA23D-285E-4CCE-BB75-C91ADE0E1603}" type="presParOf" srcId="{EC6A1BAA-0F2A-4F86-8773-FFB36CD416FB}" destId="{052CFD7E-5DBE-4B97-B3D1-E1AF5D9DD7A3}" srcOrd="0" destOrd="0" presId="urn:microsoft.com/office/officeart/2018/5/layout/IconCircleLabelList"/>
    <dgm:cxn modelId="{12E60FF4-A8BD-4378-A75B-8DDB1511398B}" type="presParOf" srcId="{EC6A1BAA-0F2A-4F86-8773-FFB36CD416FB}" destId="{80916051-F125-4247-A504-829664A10A21}" srcOrd="1" destOrd="0" presId="urn:microsoft.com/office/officeart/2018/5/layout/IconCircleLabelList"/>
    <dgm:cxn modelId="{E1456AA0-2F30-4F5A-ADA1-BCFAEA3C8D36}" type="presParOf" srcId="{EC6A1BAA-0F2A-4F86-8773-FFB36CD416FB}" destId="{586F439C-B937-4CAE-AC06-D3B6EB667711}" srcOrd="2" destOrd="0" presId="urn:microsoft.com/office/officeart/2018/5/layout/IconCircleLabelList"/>
    <dgm:cxn modelId="{DD6561AC-A51A-47F9-ADBC-FC10E7BC1019}" type="presParOf" srcId="{EC6A1BAA-0F2A-4F86-8773-FFB36CD416FB}" destId="{2310F374-32BE-453F-8E4F-BCD3F7F92D84}" srcOrd="3" destOrd="0" presId="urn:microsoft.com/office/officeart/2018/5/layout/IconCircleLabelList"/>
    <dgm:cxn modelId="{153B0340-349D-46B9-A00F-B603FF60BBAA}" type="presParOf" srcId="{EBB0B13C-9A1B-4842-966C-6AEAEB907526}" destId="{CF27D0AF-89CE-4127-9A45-B28564DCFDA4}" srcOrd="3" destOrd="0" presId="urn:microsoft.com/office/officeart/2018/5/layout/IconCircleLabelList"/>
    <dgm:cxn modelId="{B115EC19-6168-4BC1-A327-EF2136F2E220}" type="presParOf" srcId="{EBB0B13C-9A1B-4842-966C-6AEAEB907526}" destId="{FDC251FA-69C7-41CF-8A67-7D065E451387}" srcOrd="4" destOrd="0" presId="urn:microsoft.com/office/officeart/2018/5/layout/IconCircleLabelList"/>
    <dgm:cxn modelId="{ED9DAC19-EA32-4C3A-9995-D11B4DD95DA9}" type="presParOf" srcId="{FDC251FA-69C7-41CF-8A67-7D065E451387}" destId="{6B9482C3-3EA0-440B-8048-8ED8FDFC5017}" srcOrd="0" destOrd="0" presId="urn:microsoft.com/office/officeart/2018/5/layout/IconCircleLabelList"/>
    <dgm:cxn modelId="{46481FDE-B9A7-473A-AB3F-7FE442DEBE4F}" type="presParOf" srcId="{FDC251FA-69C7-41CF-8A67-7D065E451387}" destId="{70D83A7F-78F1-417C-9007-FAB25CBB076C}" srcOrd="1" destOrd="0" presId="urn:microsoft.com/office/officeart/2018/5/layout/IconCircleLabelList"/>
    <dgm:cxn modelId="{E10CC6CD-1942-4CD8-BA1E-BC6BA575F23E}" type="presParOf" srcId="{FDC251FA-69C7-41CF-8A67-7D065E451387}" destId="{A80C1615-0F7A-4DE4-AB25-368FF62A6537}" srcOrd="2" destOrd="0" presId="urn:microsoft.com/office/officeart/2018/5/layout/IconCircleLabelList"/>
    <dgm:cxn modelId="{6E8C77C6-1AB2-4A52-A789-94D91D3A7FD9}" type="presParOf" srcId="{FDC251FA-69C7-41CF-8A67-7D065E451387}" destId="{0427939F-8997-4A38-8A3C-422F41095F99}" srcOrd="3" destOrd="0" presId="urn:microsoft.com/office/officeart/2018/5/layout/IconCircleLabelList"/>
    <dgm:cxn modelId="{5DC78D7E-D246-43EB-8B47-9804E4231770}" type="presParOf" srcId="{EBB0B13C-9A1B-4842-966C-6AEAEB907526}" destId="{FEC152EB-309E-48DB-9B45-CD97378BCF54}" srcOrd="5" destOrd="0" presId="urn:microsoft.com/office/officeart/2018/5/layout/IconCircleLabelList"/>
    <dgm:cxn modelId="{BAB638D1-B778-442A-A606-297C7FEDF5F4}" type="presParOf" srcId="{EBB0B13C-9A1B-4842-966C-6AEAEB907526}" destId="{B8B52B89-5EE2-45AE-B90F-7E05EFE9B86F}" srcOrd="6" destOrd="0" presId="urn:microsoft.com/office/officeart/2018/5/layout/IconCircleLabelList"/>
    <dgm:cxn modelId="{392B14E4-0FEC-4CA7-919F-573486CBFDB1}" type="presParOf" srcId="{B8B52B89-5EE2-45AE-B90F-7E05EFE9B86F}" destId="{469118CC-7BF9-4778-B88D-6BD86E3406D7}" srcOrd="0" destOrd="0" presId="urn:microsoft.com/office/officeart/2018/5/layout/IconCircleLabelList"/>
    <dgm:cxn modelId="{059660FD-8CC3-4020-90B2-841878C2A89E}" type="presParOf" srcId="{B8B52B89-5EE2-45AE-B90F-7E05EFE9B86F}" destId="{8064E89C-89D4-45B6-8C17-9829D8F06496}" srcOrd="1" destOrd="0" presId="urn:microsoft.com/office/officeart/2018/5/layout/IconCircleLabelList"/>
    <dgm:cxn modelId="{4CF7F856-25DB-42AD-A1A4-D3FD5254F453}" type="presParOf" srcId="{B8B52B89-5EE2-45AE-B90F-7E05EFE9B86F}" destId="{4001491A-D0F7-484B-AF3D-FF420282E005}" srcOrd="2" destOrd="0" presId="urn:microsoft.com/office/officeart/2018/5/layout/IconCircleLabelList"/>
    <dgm:cxn modelId="{2ED514AE-F14D-4984-BF52-AAB97F19311C}" type="presParOf" srcId="{B8B52B89-5EE2-45AE-B90F-7E05EFE9B86F}" destId="{3FA03076-FC82-45E3-8647-DE519B0AF6A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73A5-DBDA-4E1B-8A49-E7CC74148591}">
      <dsp:nvSpPr>
        <dsp:cNvPr id="0" name=""/>
        <dsp:cNvSpPr/>
      </dsp:nvSpPr>
      <dsp:spPr>
        <a:xfrm>
          <a:off x="515531" y="1035000"/>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9D014-E701-47B0-B919-FA8C78830BDE}">
      <dsp:nvSpPr>
        <dsp:cNvPr id="0" name=""/>
        <dsp:cNvSpPr/>
      </dsp:nvSpPr>
      <dsp:spPr>
        <a:xfrm>
          <a:off x="822656" y="1342125"/>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D4EB32-2D95-4F2B-BC0B-016452BBA40E}">
      <dsp:nvSpPr>
        <dsp:cNvPr id="0" name=""/>
        <dsp:cNvSpPr/>
      </dsp:nvSpPr>
      <dsp:spPr>
        <a:xfrm>
          <a:off x="54843" y="29250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latin typeface="IBM Plex Sans Medium" panose="020B0603050203000203" pitchFamily="34" charset="0"/>
              <a:cs typeface="Arial" panose="020B0604020202020204" pitchFamily="34" charset="0"/>
            </a:rPr>
            <a:t>Exceptionally Organized</a:t>
          </a:r>
        </a:p>
      </dsp:txBody>
      <dsp:txXfrm>
        <a:off x="54843" y="2925000"/>
        <a:ext cx="2362500" cy="720000"/>
      </dsp:txXfrm>
    </dsp:sp>
    <dsp:sp modelId="{052CFD7E-5DBE-4B97-B3D1-E1AF5D9DD7A3}">
      <dsp:nvSpPr>
        <dsp:cNvPr id="0" name=""/>
        <dsp:cNvSpPr/>
      </dsp:nvSpPr>
      <dsp:spPr>
        <a:xfrm>
          <a:off x="3291468" y="1035000"/>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16051-F125-4247-A504-829664A10A21}">
      <dsp:nvSpPr>
        <dsp:cNvPr id="0" name=""/>
        <dsp:cNvSpPr/>
      </dsp:nvSpPr>
      <dsp:spPr>
        <a:xfrm>
          <a:off x="3598593" y="1342125"/>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10F374-32BE-453F-8E4F-BCD3F7F92D84}">
      <dsp:nvSpPr>
        <dsp:cNvPr id="0" name=""/>
        <dsp:cNvSpPr/>
      </dsp:nvSpPr>
      <dsp:spPr>
        <a:xfrm>
          <a:off x="2830781" y="29250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cap="all" dirty="0">
              <a:solidFill>
                <a:srgbClr val="101820">
                  <a:hueOff val="0"/>
                  <a:satOff val="0"/>
                  <a:lumOff val="0"/>
                  <a:alphaOff val="0"/>
                </a:srgbClr>
              </a:solidFill>
              <a:latin typeface="IBM Plex Sans Medium" panose="020B0603050203000203" pitchFamily="34" charset="0"/>
              <a:ea typeface="+mn-ea"/>
              <a:cs typeface="Arial" panose="020B0604020202020204" pitchFamily="34" charset="0"/>
            </a:rPr>
            <a:t>Customized</a:t>
          </a:r>
          <a:r>
            <a:rPr lang="en-US" sz="1700" kern="1200" dirty="0">
              <a:latin typeface="IBM Plex Sans Medium" panose="020B0603050203000203" pitchFamily="34" charset="0"/>
              <a:cs typeface="Arial" panose="020B0604020202020204" pitchFamily="34" charset="0"/>
            </a:rPr>
            <a:t> to the user objectives</a:t>
          </a:r>
        </a:p>
      </dsp:txBody>
      <dsp:txXfrm>
        <a:off x="2830781" y="2925000"/>
        <a:ext cx="2362500" cy="720000"/>
      </dsp:txXfrm>
    </dsp:sp>
    <dsp:sp modelId="{6B9482C3-3EA0-440B-8048-8ED8FDFC5017}">
      <dsp:nvSpPr>
        <dsp:cNvPr id="0" name=""/>
        <dsp:cNvSpPr/>
      </dsp:nvSpPr>
      <dsp:spPr>
        <a:xfrm>
          <a:off x="6067406" y="1035000"/>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83A7F-78F1-417C-9007-FAB25CBB076C}">
      <dsp:nvSpPr>
        <dsp:cNvPr id="0" name=""/>
        <dsp:cNvSpPr/>
      </dsp:nvSpPr>
      <dsp:spPr>
        <a:xfrm>
          <a:off x="6374531" y="1342125"/>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27939F-8997-4A38-8A3C-422F41095F99}">
      <dsp:nvSpPr>
        <dsp:cNvPr id="0" name=""/>
        <dsp:cNvSpPr/>
      </dsp:nvSpPr>
      <dsp:spPr>
        <a:xfrm>
          <a:off x="5606718" y="29250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latin typeface="IBM Plex Sans Medium" panose="020B0603050203000203" pitchFamily="34" charset="0"/>
              <a:cs typeface="Arial" panose="020B0604020202020204" pitchFamily="34" charset="0"/>
            </a:rPr>
            <a:t>Condensed</a:t>
          </a:r>
        </a:p>
      </dsp:txBody>
      <dsp:txXfrm>
        <a:off x="5606718" y="2925000"/>
        <a:ext cx="2362500" cy="720000"/>
      </dsp:txXfrm>
    </dsp:sp>
    <dsp:sp modelId="{469118CC-7BF9-4778-B88D-6BD86E3406D7}">
      <dsp:nvSpPr>
        <dsp:cNvPr id="0" name=""/>
        <dsp:cNvSpPr/>
      </dsp:nvSpPr>
      <dsp:spPr>
        <a:xfrm>
          <a:off x="8843343" y="1035000"/>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4E89C-89D4-45B6-8C17-9829D8F06496}">
      <dsp:nvSpPr>
        <dsp:cNvPr id="0" name=""/>
        <dsp:cNvSpPr/>
      </dsp:nvSpPr>
      <dsp:spPr>
        <a:xfrm>
          <a:off x="9150468" y="1342125"/>
          <a:ext cx="826875" cy="826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A03076-FC82-45E3-8647-DE519B0AF6A9}">
      <dsp:nvSpPr>
        <dsp:cNvPr id="0" name=""/>
        <dsp:cNvSpPr/>
      </dsp:nvSpPr>
      <dsp:spPr>
        <a:xfrm>
          <a:off x="8382656" y="29250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latin typeface="IBM Plex Sans Medium" panose="020B0603050203000203" pitchFamily="34" charset="0"/>
              <a:cs typeface="Arial" panose="020B0604020202020204" pitchFamily="34" charset="0"/>
            </a:rPr>
            <a:t>Concise and clear Message Communication</a:t>
          </a:r>
        </a:p>
      </dsp:txBody>
      <dsp:txXfrm>
        <a:off x="8382656" y="2925000"/>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16C5C-31E5-406A-8C56-ADB3C4AF8D3F}" type="datetimeFigureOut">
              <a:rPr lang="de-DE" smtClean="0"/>
              <a:t>08.02.2025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1705F-86AC-47BE-A51C-200D1DF67A08}" type="slidenum">
              <a:rPr lang="de-DE" smtClean="0"/>
              <a:t>‹#›</a:t>
            </a:fld>
            <a:endParaRPr lang="de-DE"/>
          </a:p>
        </p:txBody>
      </p:sp>
    </p:spTree>
    <p:extLst>
      <p:ext uri="{BB962C8B-B14F-4D97-AF65-F5344CB8AC3E}">
        <p14:creationId xmlns:p14="http://schemas.microsoft.com/office/powerpoint/2010/main" val="160537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124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945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71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3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34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638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14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28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833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0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11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what is considered a well-designed dashboard. According to Stephen Few, is the dashboard that is exceptionally organized and meets the end users' expectations. It provides a lot of insights without being noisy and delivers a concise and clear message.</a:t>
            </a:r>
            <a:endParaRPr lang="en-US" dirty="0"/>
          </a:p>
        </p:txBody>
      </p:sp>
    </p:spTree>
    <p:extLst>
      <p:ext uri="{BB962C8B-B14F-4D97-AF65-F5344CB8AC3E}">
        <p14:creationId xmlns:p14="http://schemas.microsoft.com/office/powerpoint/2010/main" val="422078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33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5367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0943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1705F-86AC-47BE-A51C-200D1DF67A08}" type="slidenum">
              <a:rPr lang="de-DE" smtClean="0"/>
              <a:t>24</a:t>
            </a:fld>
            <a:endParaRPr lang="de-DE"/>
          </a:p>
        </p:txBody>
      </p:sp>
    </p:spTree>
    <p:extLst>
      <p:ext uri="{BB962C8B-B14F-4D97-AF65-F5344CB8AC3E}">
        <p14:creationId xmlns:p14="http://schemas.microsoft.com/office/powerpoint/2010/main" val="3425767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0174-12FF-E58A-AB09-D90FA32B8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C564B-75EC-1A6A-86C2-0A8801F32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B0FC6-A9E2-43B5-0894-FD09FB6226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164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866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Let’s walk together through the dashboard creation Journey and its 4 main pillars. Context, Visual Display, User Focus, and Storytelling.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3389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Regarding Context, it is mainly all about data and good quality data. We should get to know and keep in mind, what is the domain, what is the available date granularity, and what would be the desirable update frequency e.g., weekly, monthly, or real-time. We should keep in mind the Business questions to be answered based on the dashboard and decide which metrics would help in that direction. We can make a KPI mapping for that and we should keep in mind how the dashboard is meant to be used. Maybe during a weekly meeting to track performance or on a monthly manager meeting to make strategic decisions. What are the objectives? One tip from my side here would be: use pen &amp; paper or post-it to design the dashboard. Just to avoid the hustle of using software and sabotage creativity. We should also have in mind the roles of the users. Are they going to have a strategic perspective on the dashboard, analytical, or maybe operational?</a:t>
            </a:r>
          </a:p>
          <a:p>
            <a:endParaRPr lang="en-US" dirty="0"/>
          </a:p>
        </p:txBody>
      </p:sp>
    </p:spTree>
    <p:extLst>
      <p:ext uri="{BB962C8B-B14F-4D97-AF65-F5344CB8AC3E}">
        <p14:creationId xmlns:p14="http://schemas.microsoft.com/office/powerpoint/2010/main" val="236064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5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1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54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55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41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907" y="3779838"/>
            <a:ext cx="10800218" cy="2339975"/>
          </a:xfrm>
        </p:spPr>
        <p:txBody>
          <a:bodyPr anchor="b">
            <a:noAutofit/>
          </a:bodyPr>
          <a:lstStyle>
            <a:lvl1pPr algn="l">
              <a:defRPr sz="6000">
                <a:solidFill>
                  <a:schemeClr val="tx1"/>
                </a:solidFill>
                <a:latin typeface="+mn-lt"/>
              </a:defRPr>
            </a:lvl1pPr>
          </a:lstStyle>
          <a:p>
            <a:r>
              <a:rPr lang="en-US" dirty="0"/>
              <a:t>Presentation Title</a:t>
            </a:r>
          </a:p>
        </p:txBody>
      </p:sp>
      <p:sp>
        <p:nvSpPr>
          <p:cNvPr id="14" name="Text Placeholder 13"/>
          <p:cNvSpPr>
            <a:spLocks noGrp="1"/>
          </p:cNvSpPr>
          <p:nvPr>
            <p:ph type="body" sz="quarter" idx="10" hasCustomPrompt="1"/>
          </p:nvPr>
        </p:nvSpPr>
        <p:spPr>
          <a:xfrm>
            <a:off x="361157" y="360588"/>
            <a:ext cx="10799762" cy="1079500"/>
          </a:xfrm>
        </p:spPr>
        <p:txBody>
          <a:bodyPr anchor="t">
            <a:noAutofit/>
          </a:bodyPr>
          <a:lstStyle>
            <a:lvl1pPr algn="l">
              <a:defRPr lang="en-US" sz="4000" b="0" kern="1200" dirty="0" smtClean="0">
                <a:solidFill>
                  <a:schemeClr val="accent1"/>
                </a:solidFill>
                <a:latin typeface="+mj-lt"/>
                <a:ea typeface="+mn-ea"/>
                <a:cs typeface="+mn-cs"/>
              </a:defRPr>
            </a:lvl1pPr>
          </a:lstStyle>
          <a:p>
            <a:pPr lvl="0"/>
            <a:r>
              <a:rPr lang="en-US" dirty="0"/>
              <a:t>Speaker Name</a:t>
            </a:r>
          </a:p>
        </p:txBody>
      </p:sp>
    </p:spTree>
    <p:extLst>
      <p:ext uri="{BB962C8B-B14F-4D97-AF65-F5344CB8AC3E}">
        <p14:creationId xmlns:p14="http://schemas.microsoft.com/office/powerpoint/2010/main" val="80073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6590-E631-6706-393C-C781BA458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B0010-5E9E-28C7-3DE8-ACD79A7FC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37166-85AA-4388-233B-B0B6C2D59D95}"/>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634FB6DA-4F00-6562-ED0F-07CB0F6A2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C47CB-C9EC-E4C1-ABB1-672E14F38ACC}"/>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41016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11C4-BA0F-3516-6F48-FA100F51F3B6}"/>
              </a:ext>
            </a:extLst>
          </p:cNvPr>
          <p:cNvSpPr>
            <a:spLocks noGrp="1"/>
          </p:cNvSpPr>
          <p:nvPr>
            <p:ph type="title"/>
          </p:nvPr>
        </p:nvSpPr>
        <p:spPr>
          <a:xfrm>
            <a:off x="785813" y="1616075"/>
            <a:ext cx="9936162" cy="26955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698BA-2BF7-A2FC-713F-24624DCB7FEA}"/>
              </a:ext>
            </a:extLst>
          </p:cNvPr>
          <p:cNvSpPr>
            <a:spLocks noGrp="1"/>
          </p:cNvSpPr>
          <p:nvPr>
            <p:ph type="body" idx="1"/>
          </p:nvPr>
        </p:nvSpPr>
        <p:spPr>
          <a:xfrm>
            <a:off x="785813" y="4337050"/>
            <a:ext cx="9936162" cy="14176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0B2F9-5D93-E563-D7DF-986E34314336}"/>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5716C923-0B63-5AF3-59FE-B48F3A5AF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50481-5B6D-2547-9C2D-5B0AE0307BA8}"/>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9416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2245-11CF-E491-F416-F9E251EC9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ABE62-775F-73CF-07C1-951AA792C85B}"/>
              </a:ext>
            </a:extLst>
          </p:cNvPr>
          <p:cNvSpPr>
            <a:spLocks noGrp="1"/>
          </p:cNvSpPr>
          <p:nvPr>
            <p:ph sz="half" idx="1"/>
          </p:nvPr>
        </p:nvSpPr>
        <p:spPr>
          <a:xfrm>
            <a:off x="792163" y="1725613"/>
            <a:ext cx="4891087"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EAB20-5F55-F477-ABBB-8CF5E3E16DA4}"/>
              </a:ext>
            </a:extLst>
          </p:cNvPr>
          <p:cNvSpPr>
            <a:spLocks noGrp="1"/>
          </p:cNvSpPr>
          <p:nvPr>
            <p:ph sz="half" idx="2"/>
          </p:nvPr>
        </p:nvSpPr>
        <p:spPr>
          <a:xfrm>
            <a:off x="5835650" y="1725613"/>
            <a:ext cx="4892675"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A94C9-B8E0-C97B-C3E2-28F3995FBE78}"/>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6" name="Footer Placeholder 5">
            <a:extLst>
              <a:ext uri="{FF2B5EF4-FFF2-40B4-BE49-F238E27FC236}">
                <a16:creationId xmlns:a16="http://schemas.microsoft.com/office/drawing/2014/main" id="{3061236A-E473-1550-AED0-43070D024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F8B6-0656-80CD-AAE9-BAA009E9B13F}"/>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328666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1770-1185-0DD4-83CB-624FCB3E4750}"/>
              </a:ext>
            </a:extLst>
          </p:cNvPr>
          <p:cNvSpPr>
            <a:spLocks noGrp="1"/>
          </p:cNvSpPr>
          <p:nvPr>
            <p:ph type="title"/>
          </p:nvPr>
        </p:nvSpPr>
        <p:spPr>
          <a:xfrm>
            <a:off x="793750" y="344488"/>
            <a:ext cx="9936163" cy="12525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8B070-6A5D-CD16-8305-30676CA3E06C}"/>
              </a:ext>
            </a:extLst>
          </p:cNvPr>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BCE5F-1381-5C5C-9FB6-055EEC9699B1}"/>
              </a:ext>
            </a:extLst>
          </p:cNvPr>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20FAB9-CBF0-9F36-CF93-0B8FF099FC98}"/>
              </a:ext>
            </a:extLst>
          </p:cNvPr>
          <p:cNvSpPr>
            <a:spLocks noGrp="1"/>
          </p:cNvSpPr>
          <p:nvPr>
            <p:ph type="body" sz="quarter" idx="3"/>
          </p:nvPr>
        </p:nvSpPr>
        <p:spPr>
          <a:xfrm>
            <a:off x="5832475" y="1589088"/>
            <a:ext cx="4897438"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A6DE10-D25F-C6F3-AFC5-A6E4AA13FCE6}"/>
              </a:ext>
            </a:extLst>
          </p:cNvPr>
          <p:cNvSpPr>
            <a:spLocks noGrp="1"/>
          </p:cNvSpPr>
          <p:nvPr>
            <p:ph sz="quarter" idx="4"/>
          </p:nvPr>
        </p:nvSpPr>
        <p:spPr>
          <a:xfrm>
            <a:off x="5832475" y="2366963"/>
            <a:ext cx="4897438"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56DDF4-60B5-6C1B-D0BA-C22533D51F83}"/>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8" name="Footer Placeholder 7">
            <a:extLst>
              <a:ext uri="{FF2B5EF4-FFF2-40B4-BE49-F238E27FC236}">
                <a16:creationId xmlns:a16="http://schemas.microsoft.com/office/drawing/2014/main" id="{8DEC471C-6C64-79E8-28B0-B000676D2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F1393-159E-04E5-6331-AC8F0BB46515}"/>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277154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15F4-B918-CFAC-2238-D4F4F09D0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15AF52-39B0-CB94-5F85-A3EC3998C464}"/>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4" name="Footer Placeholder 3">
            <a:extLst>
              <a:ext uri="{FF2B5EF4-FFF2-40B4-BE49-F238E27FC236}">
                <a16:creationId xmlns:a16="http://schemas.microsoft.com/office/drawing/2014/main" id="{91CFBE83-80FD-2F98-C35C-D9EC2138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F11462-548B-8455-4A53-6A8503038CD6}"/>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55976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F29F6-0815-5F6F-0250-D8AC9F31FF1F}"/>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3" name="Footer Placeholder 2">
            <a:extLst>
              <a:ext uri="{FF2B5EF4-FFF2-40B4-BE49-F238E27FC236}">
                <a16:creationId xmlns:a16="http://schemas.microsoft.com/office/drawing/2014/main" id="{88AD9A5E-03B1-EC4B-6C73-FFF5A8DFE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A21A2-01B7-AC42-5D93-47244C63E439}"/>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311318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743C-7617-F615-FCEE-34595C5A70B6}"/>
              </a:ext>
            </a:extLst>
          </p:cNvPr>
          <p:cNvSpPr>
            <a:spLocks noGrp="1"/>
          </p:cNvSpPr>
          <p:nvPr>
            <p:ph type="title"/>
          </p:nvPr>
        </p:nvSpPr>
        <p:spPr>
          <a:xfrm>
            <a:off x="793750" y="431800"/>
            <a:ext cx="3714750" cy="1512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15ED6-5B6F-9028-4F27-CFBEBB8C24A2}"/>
              </a:ext>
            </a:extLst>
          </p:cNvPr>
          <p:cNvSpPr>
            <a:spLocks noGrp="1"/>
          </p:cNvSpPr>
          <p:nvPr>
            <p:ph idx="1"/>
          </p:nvPr>
        </p:nvSpPr>
        <p:spPr>
          <a:xfrm>
            <a:off x="4897438"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1570C-60B3-B04A-874A-FBBDA40B1120}"/>
              </a:ext>
            </a:extLst>
          </p:cNvPr>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C396-0364-93C2-39F7-E2BB860C971C}"/>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6" name="Footer Placeholder 5">
            <a:extLst>
              <a:ext uri="{FF2B5EF4-FFF2-40B4-BE49-F238E27FC236}">
                <a16:creationId xmlns:a16="http://schemas.microsoft.com/office/drawing/2014/main" id="{F6BE30F8-26F2-17DC-BE4E-94BDC2D0D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B3425-EB3B-71EC-F9B8-02644E3C38D4}"/>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50667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C4B2-6860-7BB7-645C-2E6888FF7AEE}"/>
              </a:ext>
            </a:extLst>
          </p:cNvPr>
          <p:cNvSpPr>
            <a:spLocks noGrp="1"/>
          </p:cNvSpPr>
          <p:nvPr>
            <p:ph type="title"/>
          </p:nvPr>
        </p:nvSpPr>
        <p:spPr>
          <a:xfrm>
            <a:off x="793750" y="431800"/>
            <a:ext cx="3714750" cy="1512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5B839-0552-F562-0F03-E4E2B3EA85CD}"/>
              </a:ext>
            </a:extLst>
          </p:cNvPr>
          <p:cNvSpPr>
            <a:spLocks noGrp="1"/>
          </p:cNvSpPr>
          <p:nvPr>
            <p:ph type="pic" idx="1"/>
          </p:nvPr>
        </p:nvSpPr>
        <p:spPr>
          <a:xfrm>
            <a:off x="4897438"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330520-4003-89D2-1F25-C5F0FA8B4726}"/>
              </a:ext>
            </a:extLst>
          </p:cNvPr>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010E8-F94C-E722-9C41-F8E83691F8B4}"/>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6" name="Footer Placeholder 5">
            <a:extLst>
              <a:ext uri="{FF2B5EF4-FFF2-40B4-BE49-F238E27FC236}">
                <a16:creationId xmlns:a16="http://schemas.microsoft.com/office/drawing/2014/main" id="{ACD162BE-DB2F-A626-D6EA-D8597F837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5A817-F287-12D0-3045-F77E44FE2263}"/>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74331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882B-F5E7-C45F-FD5C-5A7195A87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6A0D7-CAEF-A28D-D34D-1CA96D5F4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8F35A-BD95-7CB2-85A5-BA04CDBED205}"/>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29D339EE-A2E8-0CEA-1BC4-1BF8E1F27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4F113-265B-C5DA-4D6E-3C2B9CEC8E0B}"/>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536238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26282-9977-403B-8D7D-928EF0C6BB17}"/>
              </a:ext>
            </a:extLst>
          </p:cNvPr>
          <p:cNvSpPr>
            <a:spLocks noGrp="1"/>
          </p:cNvSpPr>
          <p:nvPr>
            <p:ph type="title" orient="vert"/>
          </p:nvPr>
        </p:nvSpPr>
        <p:spPr>
          <a:xfrm>
            <a:off x="8245475" y="344488"/>
            <a:ext cx="2482850" cy="5492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0EEF23-F93D-F05E-6CE2-25D3993B093C}"/>
              </a:ext>
            </a:extLst>
          </p:cNvPr>
          <p:cNvSpPr>
            <a:spLocks noGrp="1"/>
          </p:cNvSpPr>
          <p:nvPr>
            <p:ph type="body" orient="vert" idx="1"/>
          </p:nvPr>
        </p:nvSpPr>
        <p:spPr>
          <a:xfrm>
            <a:off x="792163" y="344488"/>
            <a:ext cx="7300912" cy="5492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631F4-EF5A-F893-678F-5AA80DD63096}"/>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A3D51E25-0599-F273-4243-70618E1BA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B2EFD-0437-A9D7-B24D-A2ACF5B8742E}"/>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71585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64" y="360363"/>
            <a:ext cx="10799762" cy="5759449"/>
          </a:xfrm>
        </p:spPr>
        <p:txBody>
          <a:bodyPr anchor="ctr"/>
          <a:lstStyle>
            <a:lvl1pPr algn="r">
              <a:defRPr sz="600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3510596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EE7-0ABA-60C2-948D-79000D4C9EDF}"/>
              </a:ext>
            </a:extLst>
          </p:cNvPr>
          <p:cNvSpPr>
            <a:spLocks noGrp="1"/>
          </p:cNvSpPr>
          <p:nvPr>
            <p:ph type="ctrTitle"/>
          </p:nvPr>
        </p:nvSpPr>
        <p:spPr>
          <a:xfrm>
            <a:off x="1439863" y="1060450"/>
            <a:ext cx="8640762" cy="22558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FCDE41-BFB2-962E-FADB-FDE57949EF40}"/>
              </a:ext>
            </a:extLst>
          </p:cNvPr>
          <p:cNvSpPr>
            <a:spLocks noGrp="1"/>
          </p:cNvSpPr>
          <p:nvPr>
            <p:ph type="subTitle" idx="1"/>
          </p:nvPr>
        </p:nvSpPr>
        <p:spPr>
          <a:xfrm>
            <a:off x="1439863" y="3403600"/>
            <a:ext cx="8640762"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F37A1-5D24-895C-353E-379BB895F3BA}"/>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61A8CE6D-ABF8-7857-93F0-8576B64EE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59CFD-5E54-F2CA-1A43-234C822F3CBC}"/>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695208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00CB-A60E-671D-684F-1BDD9CE75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5F987-4666-FD10-48DA-AEB948BEE8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BB5A3-7F4F-1601-4556-7098ACC464BB}"/>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27599039-B35B-F5D8-514E-B59BDF737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B8EC3-6E99-5984-BA2E-30B43A9E2CB0}"/>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1924459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408C-7123-6465-91B7-A13F61DABBA2}"/>
              </a:ext>
            </a:extLst>
          </p:cNvPr>
          <p:cNvSpPr>
            <a:spLocks noGrp="1"/>
          </p:cNvSpPr>
          <p:nvPr>
            <p:ph type="title"/>
          </p:nvPr>
        </p:nvSpPr>
        <p:spPr>
          <a:xfrm>
            <a:off x="785813" y="1616075"/>
            <a:ext cx="9936162" cy="26955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A07F0-441B-2D58-441B-7ACE32D92E34}"/>
              </a:ext>
            </a:extLst>
          </p:cNvPr>
          <p:cNvSpPr>
            <a:spLocks noGrp="1"/>
          </p:cNvSpPr>
          <p:nvPr>
            <p:ph type="body" idx="1"/>
          </p:nvPr>
        </p:nvSpPr>
        <p:spPr>
          <a:xfrm>
            <a:off x="785813" y="4337050"/>
            <a:ext cx="9936162" cy="14176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C03AD-DBCA-405B-64B6-506F4223BE60}"/>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5B56417A-7D20-A787-3696-2B603622A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70DB1-558D-0AC0-B5C6-BF0DAF0AE0B6}"/>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4391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54A1-FF58-3E75-586C-5208239B0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E1AE2-0629-9865-AF26-B39C69800A1F}"/>
              </a:ext>
            </a:extLst>
          </p:cNvPr>
          <p:cNvSpPr>
            <a:spLocks noGrp="1"/>
          </p:cNvSpPr>
          <p:nvPr>
            <p:ph sz="half" idx="1"/>
          </p:nvPr>
        </p:nvSpPr>
        <p:spPr>
          <a:xfrm>
            <a:off x="792163" y="1725613"/>
            <a:ext cx="4891087"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C8AD2-D437-7BC9-EBE1-799F4F8C13E9}"/>
              </a:ext>
            </a:extLst>
          </p:cNvPr>
          <p:cNvSpPr>
            <a:spLocks noGrp="1"/>
          </p:cNvSpPr>
          <p:nvPr>
            <p:ph sz="half" idx="2"/>
          </p:nvPr>
        </p:nvSpPr>
        <p:spPr>
          <a:xfrm>
            <a:off x="5835650" y="1725613"/>
            <a:ext cx="4892675"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CEBEF-10D5-E9BC-3F2F-2C6B1309D40D}"/>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6" name="Footer Placeholder 5">
            <a:extLst>
              <a:ext uri="{FF2B5EF4-FFF2-40B4-BE49-F238E27FC236}">
                <a16:creationId xmlns:a16="http://schemas.microsoft.com/office/drawing/2014/main" id="{8BA842CF-A2F0-F4BA-05A4-AFC677E4A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8F70D-DCE5-B4C0-1577-FA8412582427}"/>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524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9738-C4D9-7DBA-7585-878D4C489F5F}"/>
              </a:ext>
            </a:extLst>
          </p:cNvPr>
          <p:cNvSpPr>
            <a:spLocks noGrp="1"/>
          </p:cNvSpPr>
          <p:nvPr>
            <p:ph type="title"/>
          </p:nvPr>
        </p:nvSpPr>
        <p:spPr>
          <a:xfrm>
            <a:off x="793750" y="344488"/>
            <a:ext cx="9936163" cy="12525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0D572-38B6-CA0E-09B5-E5E81E31A094}"/>
              </a:ext>
            </a:extLst>
          </p:cNvPr>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65E2B-7E44-4324-FF5F-CE7B577E280A}"/>
              </a:ext>
            </a:extLst>
          </p:cNvPr>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3B82C2-C054-92E7-C90F-C00CA34F535C}"/>
              </a:ext>
            </a:extLst>
          </p:cNvPr>
          <p:cNvSpPr>
            <a:spLocks noGrp="1"/>
          </p:cNvSpPr>
          <p:nvPr>
            <p:ph type="body" sz="quarter" idx="3"/>
          </p:nvPr>
        </p:nvSpPr>
        <p:spPr>
          <a:xfrm>
            <a:off x="5832475" y="1589088"/>
            <a:ext cx="4897438"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3D42F-65A0-AD02-93BC-7529DEC1E3B5}"/>
              </a:ext>
            </a:extLst>
          </p:cNvPr>
          <p:cNvSpPr>
            <a:spLocks noGrp="1"/>
          </p:cNvSpPr>
          <p:nvPr>
            <p:ph sz="quarter" idx="4"/>
          </p:nvPr>
        </p:nvSpPr>
        <p:spPr>
          <a:xfrm>
            <a:off x="5832475" y="2366963"/>
            <a:ext cx="4897438"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9215C0-720E-1B3F-3CB7-81B05A9126C8}"/>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8" name="Footer Placeholder 7">
            <a:extLst>
              <a:ext uri="{FF2B5EF4-FFF2-40B4-BE49-F238E27FC236}">
                <a16:creationId xmlns:a16="http://schemas.microsoft.com/office/drawing/2014/main" id="{125BD96C-4AD0-F78C-C759-4F8DE8F9E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FFC15A-939C-907C-BBCF-B09F507AC700}"/>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2785472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CBF3-934A-083D-75F6-CF74C0871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9FFB1-93C3-5B15-34F5-D2EBE7DE92FA}"/>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4" name="Footer Placeholder 3">
            <a:extLst>
              <a:ext uri="{FF2B5EF4-FFF2-40B4-BE49-F238E27FC236}">
                <a16:creationId xmlns:a16="http://schemas.microsoft.com/office/drawing/2014/main" id="{C99EA113-CF5A-856D-1D87-F272A21C3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25E04-3C37-EC5A-575F-5008FE7BC292}"/>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647007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72625-7B73-3103-A09F-1C3D7FBA0F41}"/>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3" name="Footer Placeholder 2">
            <a:extLst>
              <a:ext uri="{FF2B5EF4-FFF2-40B4-BE49-F238E27FC236}">
                <a16:creationId xmlns:a16="http://schemas.microsoft.com/office/drawing/2014/main" id="{BF731032-D2A7-3E70-ADA7-5084EED8BA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1655B-DCD9-0523-83EA-57E8DB7B7A25}"/>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903828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DDE3-440D-4D89-4C4F-B0B371267131}"/>
              </a:ext>
            </a:extLst>
          </p:cNvPr>
          <p:cNvSpPr>
            <a:spLocks noGrp="1"/>
          </p:cNvSpPr>
          <p:nvPr>
            <p:ph type="title"/>
          </p:nvPr>
        </p:nvSpPr>
        <p:spPr>
          <a:xfrm>
            <a:off x="793750" y="431800"/>
            <a:ext cx="3714750" cy="1512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50EEA-C882-9A05-318E-A943B6839481}"/>
              </a:ext>
            </a:extLst>
          </p:cNvPr>
          <p:cNvSpPr>
            <a:spLocks noGrp="1"/>
          </p:cNvSpPr>
          <p:nvPr>
            <p:ph idx="1"/>
          </p:nvPr>
        </p:nvSpPr>
        <p:spPr>
          <a:xfrm>
            <a:off x="4897438"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61098-B36F-F909-6E23-B83910240299}"/>
              </a:ext>
            </a:extLst>
          </p:cNvPr>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6BE91-59BB-F06C-AEB1-14251BDE12AF}"/>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6" name="Footer Placeholder 5">
            <a:extLst>
              <a:ext uri="{FF2B5EF4-FFF2-40B4-BE49-F238E27FC236}">
                <a16:creationId xmlns:a16="http://schemas.microsoft.com/office/drawing/2014/main" id="{502DEC51-EECC-1230-B07E-98C6C4718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DC454-10E3-273A-F67B-6D432C31DB28}"/>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970578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9B02-80CB-CCDC-063C-EEDA471D9A16}"/>
              </a:ext>
            </a:extLst>
          </p:cNvPr>
          <p:cNvSpPr>
            <a:spLocks noGrp="1"/>
          </p:cNvSpPr>
          <p:nvPr>
            <p:ph type="title"/>
          </p:nvPr>
        </p:nvSpPr>
        <p:spPr>
          <a:xfrm>
            <a:off x="793750" y="431800"/>
            <a:ext cx="3714750" cy="1512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2C7C2-59A7-29F1-3A54-ECADD38BB722}"/>
              </a:ext>
            </a:extLst>
          </p:cNvPr>
          <p:cNvSpPr>
            <a:spLocks noGrp="1"/>
          </p:cNvSpPr>
          <p:nvPr>
            <p:ph type="pic" idx="1"/>
          </p:nvPr>
        </p:nvSpPr>
        <p:spPr>
          <a:xfrm>
            <a:off x="4897438"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0E9C2-9C49-D8A0-AE67-8AC3A0A0C9EA}"/>
              </a:ext>
            </a:extLst>
          </p:cNvPr>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1F0A8-3ACA-D555-4887-5B753E2FBE89}"/>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6" name="Footer Placeholder 5">
            <a:extLst>
              <a:ext uri="{FF2B5EF4-FFF2-40B4-BE49-F238E27FC236}">
                <a16:creationId xmlns:a16="http://schemas.microsoft.com/office/drawing/2014/main" id="{C750F133-7D0F-E254-ECA1-C4FE98577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F339B-3202-481A-9752-AB7E90A16B3B}"/>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304374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6CC3-86C0-41B9-D784-A28372379F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98E01-5010-F9C9-DA65-B1DBC97FE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AD437-7C2D-28D1-752E-B66B72FEE0F4}"/>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0F0D5529-C130-5DE2-0F4F-CEF8D07F7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D3F08-DFAD-E2FB-09C5-D1DC66F1A11D}"/>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185287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Font typeface="Wingdings" charset="2"/>
              <a:buNone/>
              <a:defRPr>
                <a:solidFill>
                  <a:schemeClr val="tx2"/>
                </a:solidFill>
              </a:defRPr>
            </a:lvl1pPr>
            <a:lvl2pPr marL="576027" indent="0">
              <a:buFont typeface="Wingdings" charset="2"/>
              <a:buNone/>
              <a:defRPr>
                <a:solidFill>
                  <a:srgbClr val="474947"/>
                </a:solidFill>
              </a:defRPr>
            </a:lvl2pPr>
            <a:lvl3pPr marL="1152053" indent="0">
              <a:buFont typeface="Wingdings" charset="2"/>
              <a:buNone/>
              <a:defRPr>
                <a:solidFill>
                  <a:srgbClr val="474947"/>
                </a:solidFill>
              </a:defRPr>
            </a:lvl3pPr>
            <a:lvl4pPr marL="1728079" indent="0">
              <a:buFont typeface="Wingdings" charset="2"/>
              <a:buNone/>
              <a:defRPr>
                <a:solidFill>
                  <a:srgbClr val="474947"/>
                </a:solidFill>
              </a:defRPr>
            </a:lvl4pPr>
            <a:lvl5pPr marL="2304105" indent="0">
              <a:buFont typeface="Wingdings" charset="2"/>
              <a:buNone/>
              <a:defRPr>
                <a:solidFill>
                  <a:srgbClr val="4749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140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06D19-31CB-2BEA-28C1-B25C4D78D63C}"/>
              </a:ext>
            </a:extLst>
          </p:cNvPr>
          <p:cNvSpPr>
            <a:spLocks noGrp="1"/>
          </p:cNvSpPr>
          <p:nvPr>
            <p:ph type="title" orient="vert"/>
          </p:nvPr>
        </p:nvSpPr>
        <p:spPr>
          <a:xfrm>
            <a:off x="8245475" y="344488"/>
            <a:ext cx="2482850" cy="5492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F3C63-E896-6617-AC77-2E1C8D61D2E5}"/>
              </a:ext>
            </a:extLst>
          </p:cNvPr>
          <p:cNvSpPr>
            <a:spLocks noGrp="1"/>
          </p:cNvSpPr>
          <p:nvPr>
            <p:ph type="body" orient="vert" idx="1"/>
          </p:nvPr>
        </p:nvSpPr>
        <p:spPr>
          <a:xfrm>
            <a:off x="792163" y="344488"/>
            <a:ext cx="7300912" cy="5492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75C0E-7980-C415-DF12-CC25167E6382}"/>
              </a:ext>
            </a:extLst>
          </p:cNvPr>
          <p:cNvSpPr>
            <a:spLocks noGrp="1"/>
          </p:cNvSpPr>
          <p:nvPr>
            <p:ph type="dt" sz="half" idx="10"/>
          </p:nvPr>
        </p:nvSpPr>
        <p:spPr/>
        <p:txBody>
          <a:body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AE548A48-249C-DA83-D85C-E34992114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DF11D-7A01-1630-5904-634F0CB302E3}"/>
              </a:ext>
            </a:extLst>
          </p:cNvPr>
          <p:cNvSpPr>
            <a:spLocks noGrp="1"/>
          </p:cNvSpPr>
          <p:nvPr>
            <p:ph type="sldNum" sz="quarter" idx="12"/>
          </p:nvPr>
        </p:nvSpPr>
        <p:spPr/>
        <p:txBody>
          <a:bodyPr/>
          <a:lstStyle/>
          <a:p>
            <a:fld id="{72CA8675-612C-4EF1-B95B-7D707D525F5F}" type="slidenum">
              <a:rPr lang="en-US" smtClean="0"/>
              <a:t>‹#›</a:t>
            </a:fld>
            <a:endParaRPr lang="en-US"/>
          </a:p>
        </p:txBody>
      </p:sp>
    </p:spTree>
    <p:extLst>
      <p:ext uri="{BB962C8B-B14F-4D97-AF65-F5344CB8AC3E}">
        <p14:creationId xmlns:p14="http://schemas.microsoft.com/office/powerpoint/2010/main" val="2869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53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25" y="360363"/>
            <a:ext cx="10800000" cy="5759450"/>
          </a:xfrm>
        </p:spPr>
        <p:txBody>
          <a:bodyPr/>
          <a:lstStyle>
            <a:lvl1pPr marL="0" indent="0">
              <a:buFont typeface="Wingdings" charset="2"/>
              <a:buNone/>
              <a:defRPr>
                <a:solidFill>
                  <a:schemeClr val="tx2"/>
                </a:solidFill>
              </a:defRPr>
            </a:lvl1pPr>
            <a:lvl2pPr marL="576027" indent="0">
              <a:buFont typeface="Wingdings" charset="2"/>
              <a:buNone/>
              <a:defRPr>
                <a:solidFill>
                  <a:srgbClr val="474947"/>
                </a:solidFill>
              </a:defRPr>
            </a:lvl2pPr>
            <a:lvl3pPr marL="1152053" indent="0">
              <a:buFont typeface="Wingdings" charset="2"/>
              <a:buNone/>
              <a:defRPr>
                <a:solidFill>
                  <a:srgbClr val="474947"/>
                </a:solidFill>
              </a:defRPr>
            </a:lvl3pPr>
            <a:lvl4pPr marL="1728079" indent="0">
              <a:buFont typeface="Wingdings" charset="2"/>
              <a:buNone/>
              <a:defRPr>
                <a:solidFill>
                  <a:srgbClr val="474947"/>
                </a:solidFill>
              </a:defRPr>
            </a:lvl4pPr>
            <a:lvl5pPr marL="2304105" indent="0">
              <a:buFont typeface="Wingdings" charset="2"/>
              <a:buNone/>
              <a:defRPr>
                <a:solidFill>
                  <a:srgbClr val="4749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054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361038" y="1439863"/>
            <a:ext cx="5397726" cy="4679950"/>
          </a:xfrm>
        </p:spPr>
        <p:txBody>
          <a:bodyPr rIns="180000">
            <a:normAutofit/>
          </a:bodyPr>
          <a:lstStyle>
            <a:lvl1pPr>
              <a:defRPr sz="2800"/>
            </a:lvl1pPr>
            <a:lvl2pPr>
              <a:defRPr sz="2400"/>
            </a:lvl2pPr>
            <a:lvl3pPr>
              <a:defRPr sz="2000"/>
            </a:lvl3pPr>
            <a:lvl4pPr>
              <a:defRPr sz="1800"/>
            </a:lvl4pPr>
            <a:lvl5pPr>
              <a:defRPr sz="1800"/>
            </a:lvl5pPr>
            <a:lvl6pPr>
              <a:defRPr sz="2268"/>
            </a:lvl6pPr>
            <a:lvl7pPr>
              <a:defRPr sz="2268"/>
            </a:lvl7pPr>
            <a:lvl8pPr>
              <a:defRPr sz="2268"/>
            </a:lvl8pPr>
            <a:lvl9pPr>
              <a:defRPr sz="226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61038" y="1439863"/>
            <a:ext cx="5399087" cy="4679950"/>
          </a:xfrm>
        </p:spPr>
        <p:txBody>
          <a:bodyPr lIns="180000">
            <a:normAutofit/>
          </a:bodyPr>
          <a:lstStyle>
            <a:lvl1pPr>
              <a:defRPr sz="2800"/>
            </a:lvl1pPr>
            <a:lvl2pPr>
              <a:defRPr sz="2400"/>
            </a:lvl2pPr>
            <a:lvl3pPr>
              <a:defRPr sz="2000"/>
            </a:lvl3pPr>
            <a:lvl4pPr>
              <a:defRPr sz="1800"/>
            </a:lvl4pPr>
            <a:lvl5pPr>
              <a:defRPr sz="1800"/>
            </a:lvl5pPr>
            <a:lvl6pPr>
              <a:defRPr sz="2268"/>
            </a:lvl6pPr>
            <a:lvl7pPr>
              <a:defRPr sz="2268"/>
            </a:lvl7pPr>
            <a:lvl8pPr>
              <a:defRPr sz="2268"/>
            </a:lvl8pPr>
            <a:lvl9pPr>
              <a:defRPr sz="226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98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8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peaker bi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74CC3F-A43F-7247-8851-E564DEF82EFC}"/>
              </a:ext>
            </a:extLst>
          </p:cNvPr>
          <p:cNvPicPr>
            <a:picLocks noChangeAspect="1"/>
          </p:cNvPicPr>
          <p:nvPr userDrawn="1"/>
        </p:nvPicPr>
        <p:blipFill>
          <a:blip r:embed="rId2"/>
          <a:stretch>
            <a:fillRect/>
          </a:stretch>
        </p:blipFill>
        <p:spPr>
          <a:xfrm>
            <a:off x="0" y="6417174"/>
            <a:ext cx="11520488" cy="63002"/>
          </a:xfrm>
          <a:prstGeom prst="rect">
            <a:avLst/>
          </a:prstGeom>
        </p:spPr>
      </p:pic>
      <p:sp>
        <p:nvSpPr>
          <p:cNvPr id="16" name="Title 1">
            <a:extLst>
              <a:ext uri="{FF2B5EF4-FFF2-40B4-BE49-F238E27FC236}">
                <a16:creationId xmlns:a16="http://schemas.microsoft.com/office/drawing/2014/main" id="{011C7A70-1A27-8C46-B788-29D87A2F4A48}"/>
              </a:ext>
            </a:extLst>
          </p:cNvPr>
          <p:cNvSpPr>
            <a:spLocks noGrp="1"/>
          </p:cNvSpPr>
          <p:nvPr>
            <p:ph type="title" hasCustomPrompt="1"/>
          </p:nvPr>
        </p:nvSpPr>
        <p:spPr>
          <a:xfrm>
            <a:off x="401159" y="426412"/>
            <a:ext cx="5799574" cy="672663"/>
          </a:xfrm>
        </p:spPr>
        <p:txBody>
          <a:bodyPr>
            <a:noAutofit/>
          </a:bodyPr>
          <a:lstStyle>
            <a:lvl1pPr marL="0" marR="0" indent="0" algn="l" defTabSz="864017" rtl="0" eaLnBrk="1" fontAlgn="base" latinLnBrk="0" hangingPunct="1">
              <a:lnSpc>
                <a:spcPct val="90000"/>
              </a:lnSpc>
              <a:spcBef>
                <a:spcPct val="0"/>
              </a:spcBef>
              <a:spcAft>
                <a:spcPct val="0"/>
              </a:spcAft>
              <a:buClrTx/>
              <a:buSzTx/>
              <a:buFontTx/>
              <a:buNone/>
              <a:tabLst/>
              <a:defRPr sz="5669" b="1" i="0">
                <a:solidFill>
                  <a:srgbClr val="F2F2F2"/>
                </a:solidFill>
                <a:latin typeface="IBM Plex Sans" panose="020B0503050203000203" pitchFamily="34" charset="77"/>
              </a:defRPr>
            </a:lvl1pPr>
          </a:lstStyle>
          <a:p>
            <a:pPr marL="0" marR="0" lvl="0" indent="0" algn="l" defTabSz="864017" rtl="0" eaLnBrk="1" fontAlgn="base" latinLnBrk="0" hangingPunct="1">
              <a:lnSpc>
                <a:spcPct val="90000"/>
              </a:lnSpc>
              <a:spcBef>
                <a:spcPct val="0"/>
              </a:spcBef>
              <a:spcAft>
                <a:spcPct val="0"/>
              </a:spcAft>
              <a:buClrTx/>
              <a:buSzTx/>
              <a:buFontTx/>
              <a:buNone/>
              <a:tabLst/>
              <a:defRPr/>
            </a:pPr>
            <a:r>
              <a:rPr lang="en-GB" dirty="0"/>
              <a:t>FirstName</a:t>
            </a:r>
            <a:endParaRPr lang="en-US" dirty="0"/>
          </a:p>
        </p:txBody>
      </p:sp>
      <p:sp>
        <p:nvSpPr>
          <p:cNvPr id="18" name="Content Placeholder 2">
            <a:extLst>
              <a:ext uri="{FF2B5EF4-FFF2-40B4-BE49-F238E27FC236}">
                <a16:creationId xmlns:a16="http://schemas.microsoft.com/office/drawing/2014/main" id="{66227045-61B0-9544-AEC3-12180B09CBA3}"/>
              </a:ext>
            </a:extLst>
          </p:cNvPr>
          <p:cNvSpPr>
            <a:spLocks noGrp="1"/>
          </p:cNvSpPr>
          <p:nvPr>
            <p:ph idx="1" hasCustomPrompt="1"/>
          </p:nvPr>
        </p:nvSpPr>
        <p:spPr>
          <a:xfrm>
            <a:off x="401159" y="2419735"/>
            <a:ext cx="5702842" cy="612098"/>
          </a:xfrm>
        </p:spPr>
        <p:txBody>
          <a:bodyPr anchor="t">
            <a:noAutofit/>
          </a:bodyPr>
          <a:lstStyle>
            <a:lvl1pPr marL="0" indent="0">
              <a:lnSpc>
                <a:spcPct val="100000"/>
              </a:lnSpc>
              <a:buNone/>
              <a:defRPr sz="3402" b="1" i="0">
                <a:solidFill>
                  <a:srgbClr val="F2F2F2"/>
                </a:solidFill>
                <a:latin typeface="IBM Plex Sans SemiBold"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Job title</a:t>
            </a:r>
          </a:p>
        </p:txBody>
      </p:sp>
      <p:sp>
        <p:nvSpPr>
          <p:cNvPr id="3" name="Picture Placeholder 2">
            <a:extLst>
              <a:ext uri="{FF2B5EF4-FFF2-40B4-BE49-F238E27FC236}">
                <a16:creationId xmlns:a16="http://schemas.microsoft.com/office/drawing/2014/main" id="{088977B7-700C-C149-8536-47AB7A78B9E3}"/>
              </a:ext>
            </a:extLst>
          </p:cNvPr>
          <p:cNvSpPr>
            <a:spLocks noGrp="1"/>
          </p:cNvSpPr>
          <p:nvPr>
            <p:ph type="pic" sz="quarter" idx="15"/>
          </p:nvPr>
        </p:nvSpPr>
        <p:spPr>
          <a:xfrm>
            <a:off x="6333282" y="357692"/>
            <a:ext cx="1592576" cy="1592552"/>
          </a:xfrm>
          <a:prstGeom prst="ellipse">
            <a:avLst/>
          </a:prstGeom>
          <a:solidFill>
            <a:schemeClr val="tx1"/>
          </a:solidFill>
        </p:spPr>
        <p:txBody>
          <a:bodyPr/>
          <a:lstStyle/>
          <a:p>
            <a:endParaRPr lang="en-US" dirty="0"/>
          </a:p>
        </p:txBody>
      </p:sp>
      <p:sp>
        <p:nvSpPr>
          <p:cNvPr id="22" name="Content Placeholder 2">
            <a:extLst>
              <a:ext uri="{FF2B5EF4-FFF2-40B4-BE49-F238E27FC236}">
                <a16:creationId xmlns:a16="http://schemas.microsoft.com/office/drawing/2014/main" id="{61A01EAC-4EF5-AE4F-970E-2C5157FA52A4}"/>
              </a:ext>
            </a:extLst>
          </p:cNvPr>
          <p:cNvSpPr>
            <a:spLocks noGrp="1"/>
          </p:cNvSpPr>
          <p:nvPr>
            <p:ph idx="12" hasCustomPrompt="1"/>
          </p:nvPr>
        </p:nvSpPr>
        <p:spPr>
          <a:xfrm>
            <a:off x="811136" y="4415860"/>
            <a:ext cx="5292865" cy="522730"/>
          </a:xfrm>
        </p:spPr>
        <p:txBody>
          <a:bodyPr anchor="ctr">
            <a:normAutofit/>
          </a:bodyPr>
          <a:lstStyle>
            <a:lvl1pPr marL="0" indent="0">
              <a:lnSpc>
                <a:spcPct val="100000"/>
              </a:lnSpc>
              <a:buNone/>
              <a:defRPr sz="2268" b="1" i="0">
                <a:solidFill>
                  <a:srgbClr val="E6E6E6"/>
                </a:solidFill>
                <a:latin typeface="IBM Plex Sans SemiBold"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Contact/social</a:t>
            </a:r>
          </a:p>
        </p:txBody>
      </p:sp>
      <p:sp>
        <p:nvSpPr>
          <p:cNvPr id="23" name="Content Placeholder 2">
            <a:extLst>
              <a:ext uri="{FF2B5EF4-FFF2-40B4-BE49-F238E27FC236}">
                <a16:creationId xmlns:a16="http://schemas.microsoft.com/office/drawing/2014/main" id="{8FB3DAF8-2F81-FC4D-8CB0-8C0CB1AA4D40}"/>
              </a:ext>
            </a:extLst>
          </p:cNvPr>
          <p:cNvSpPr>
            <a:spLocks noGrp="1"/>
          </p:cNvSpPr>
          <p:nvPr>
            <p:ph idx="13" hasCustomPrompt="1"/>
          </p:nvPr>
        </p:nvSpPr>
        <p:spPr>
          <a:xfrm>
            <a:off x="811136" y="4955460"/>
            <a:ext cx="5292865" cy="522730"/>
          </a:xfrm>
        </p:spPr>
        <p:txBody>
          <a:bodyPr anchor="ctr">
            <a:normAutofit/>
          </a:bodyPr>
          <a:lstStyle>
            <a:lvl1pPr marL="0" indent="0">
              <a:lnSpc>
                <a:spcPct val="100000"/>
              </a:lnSpc>
              <a:buNone/>
              <a:defRPr sz="2268" b="1" i="0">
                <a:solidFill>
                  <a:srgbClr val="E6E6E6"/>
                </a:solidFill>
                <a:latin typeface="IBM Plex Sans SemiBold"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Contact/social</a:t>
            </a:r>
          </a:p>
        </p:txBody>
      </p:sp>
      <p:sp>
        <p:nvSpPr>
          <p:cNvPr id="24" name="Content Placeholder 2">
            <a:extLst>
              <a:ext uri="{FF2B5EF4-FFF2-40B4-BE49-F238E27FC236}">
                <a16:creationId xmlns:a16="http://schemas.microsoft.com/office/drawing/2014/main" id="{85B937D2-7E45-D541-81A8-ABE79A9EE496}"/>
              </a:ext>
            </a:extLst>
          </p:cNvPr>
          <p:cNvSpPr>
            <a:spLocks noGrp="1"/>
          </p:cNvSpPr>
          <p:nvPr>
            <p:ph idx="14" hasCustomPrompt="1"/>
          </p:nvPr>
        </p:nvSpPr>
        <p:spPr>
          <a:xfrm>
            <a:off x="811136" y="5495062"/>
            <a:ext cx="5292865" cy="522730"/>
          </a:xfrm>
        </p:spPr>
        <p:txBody>
          <a:bodyPr anchor="ctr">
            <a:normAutofit/>
          </a:bodyPr>
          <a:lstStyle>
            <a:lvl1pPr marL="0" indent="0">
              <a:lnSpc>
                <a:spcPct val="100000"/>
              </a:lnSpc>
              <a:buNone/>
              <a:defRPr sz="2268" b="1" i="0">
                <a:solidFill>
                  <a:srgbClr val="E6E6E6"/>
                </a:solidFill>
                <a:latin typeface="IBM Plex Sans SemiBold"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Contact/social</a:t>
            </a:r>
          </a:p>
        </p:txBody>
      </p:sp>
      <p:sp>
        <p:nvSpPr>
          <p:cNvPr id="31" name="Content Placeholder 2">
            <a:extLst>
              <a:ext uri="{FF2B5EF4-FFF2-40B4-BE49-F238E27FC236}">
                <a16:creationId xmlns:a16="http://schemas.microsoft.com/office/drawing/2014/main" id="{540AA7F0-2E50-214E-9056-0901887064EF}"/>
              </a:ext>
            </a:extLst>
          </p:cNvPr>
          <p:cNvSpPr>
            <a:spLocks noGrp="1"/>
          </p:cNvSpPr>
          <p:nvPr>
            <p:ph idx="17" hasCustomPrompt="1"/>
          </p:nvPr>
        </p:nvSpPr>
        <p:spPr>
          <a:xfrm>
            <a:off x="401159" y="3042204"/>
            <a:ext cx="5702842" cy="612098"/>
          </a:xfrm>
        </p:spPr>
        <p:txBody>
          <a:bodyPr anchor="t">
            <a:normAutofit/>
          </a:bodyPr>
          <a:lstStyle>
            <a:lvl1pPr marL="0" indent="0">
              <a:lnSpc>
                <a:spcPct val="100000"/>
              </a:lnSpc>
              <a:buNone/>
              <a:defRPr sz="3402" b="0" i="0">
                <a:solidFill>
                  <a:srgbClr val="F2F2F2"/>
                </a:solidFill>
                <a:latin typeface="IBM Plex Sans"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Organization/business</a:t>
            </a:r>
          </a:p>
        </p:txBody>
      </p:sp>
      <p:sp>
        <p:nvSpPr>
          <p:cNvPr id="33" name="Content Placeholder 2">
            <a:extLst>
              <a:ext uri="{FF2B5EF4-FFF2-40B4-BE49-F238E27FC236}">
                <a16:creationId xmlns:a16="http://schemas.microsoft.com/office/drawing/2014/main" id="{9FA89709-76ED-224C-B4CF-D07271807FC5}"/>
              </a:ext>
            </a:extLst>
          </p:cNvPr>
          <p:cNvSpPr>
            <a:spLocks noGrp="1"/>
          </p:cNvSpPr>
          <p:nvPr>
            <p:ph idx="18" hasCustomPrompt="1"/>
          </p:nvPr>
        </p:nvSpPr>
        <p:spPr>
          <a:xfrm>
            <a:off x="6333282" y="2419735"/>
            <a:ext cx="4786047" cy="2915849"/>
          </a:xfrm>
        </p:spPr>
        <p:txBody>
          <a:bodyPr anchor="t">
            <a:normAutofit/>
          </a:bodyPr>
          <a:lstStyle>
            <a:lvl1pPr marL="324006" indent="-324006">
              <a:lnSpc>
                <a:spcPct val="114000"/>
              </a:lnSpc>
              <a:buClr>
                <a:schemeClr val="bg1"/>
              </a:buClr>
              <a:buFont typeface="Arial" panose="020B0604020202020204" pitchFamily="34" charset="0"/>
              <a:buChar char="•"/>
              <a:defRPr sz="2268" b="0" i="0">
                <a:solidFill>
                  <a:srgbClr val="E6E6E6"/>
                </a:solidFill>
                <a:latin typeface="IBM Plex Sans"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About you</a:t>
            </a:r>
          </a:p>
        </p:txBody>
      </p:sp>
      <p:sp>
        <p:nvSpPr>
          <p:cNvPr id="39" name="Content Placeholder 2">
            <a:extLst>
              <a:ext uri="{FF2B5EF4-FFF2-40B4-BE49-F238E27FC236}">
                <a16:creationId xmlns:a16="http://schemas.microsoft.com/office/drawing/2014/main" id="{885A32D5-82BC-8243-A21F-A7FEE33FAEAE}"/>
              </a:ext>
            </a:extLst>
          </p:cNvPr>
          <p:cNvSpPr>
            <a:spLocks noGrp="1"/>
          </p:cNvSpPr>
          <p:nvPr>
            <p:ph idx="19" hasCustomPrompt="1"/>
          </p:nvPr>
        </p:nvSpPr>
        <p:spPr>
          <a:xfrm>
            <a:off x="401159" y="1827092"/>
            <a:ext cx="5702841" cy="382511"/>
          </a:xfrm>
        </p:spPr>
        <p:txBody>
          <a:bodyPr anchor="t">
            <a:normAutofit/>
          </a:bodyPr>
          <a:lstStyle>
            <a:lvl1pPr marL="0" indent="0">
              <a:lnSpc>
                <a:spcPct val="100000"/>
              </a:lnSpc>
              <a:buNone/>
              <a:defRPr sz="2268" b="1" i="0">
                <a:solidFill>
                  <a:schemeClr val="tx1"/>
                </a:solidFill>
                <a:latin typeface="IBM Plex Sans SemiBold" panose="020B0503050203000203" pitchFamily="34" charset="77"/>
              </a:defRPr>
            </a:lvl1pPr>
            <a:lvl2pPr>
              <a:defRPr>
                <a:solidFill>
                  <a:schemeClr val="tx1"/>
                </a:solidFill>
              </a:defRPr>
            </a:lvl2pPr>
            <a:lvl3pPr>
              <a:defRPr>
                <a:solidFill>
                  <a:schemeClr val="tx1"/>
                </a:solidFill>
              </a:defRPr>
            </a:lvl3pPr>
            <a:lvl4pPr>
              <a:defRPr>
                <a:solidFill>
                  <a:srgbClr val="191919"/>
                </a:solidFill>
              </a:defRPr>
            </a:lvl4pPr>
            <a:lvl5pPr>
              <a:defRPr>
                <a:solidFill>
                  <a:srgbClr val="191919"/>
                </a:solidFill>
              </a:defRPr>
            </a:lvl5pPr>
          </a:lstStyle>
          <a:p>
            <a:pPr lvl="0"/>
            <a:r>
              <a:rPr lang="en-GB" dirty="0"/>
              <a:t>Pronouns</a:t>
            </a:r>
          </a:p>
        </p:txBody>
      </p:sp>
      <p:sp>
        <p:nvSpPr>
          <p:cNvPr id="42" name="Text Placeholder 41">
            <a:extLst>
              <a:ext uri="{FF2B5EF4-FFF2-40B4-BE49-F238E27FC236}">
                <a16:creationId xmlns:a16="http://schemas.microsoft.com/office/drawing/2014/main" id="{0D2292A1-4831-8743-BC26-539A0B82004C}"/>
              </a:ext>
            </a:extLst>
          </p:cNvPr>
          <p:cNvSpPr>
            <a:spLocks noGrp="1"/>
          </p:cNvSpPr>
          <p:nvPr>
            <p:ph type="body" sz="quarter" idx="20" hasCustomPrompt="1"/>
          </p:nvPr>
        </p:nvSpPr>
        <p:spPr>
          <a:xfrm>
            <a:off x="401158" y="1103674"/>
            <a:ext cx="5799575" cy="672663"/>
          </a:xfrm>
        </p:spPr>
        <p:txBody>
          <a:bodyPr anchor="t">
            <a:noAutofit/>
          </a:bodyPr>
          <a:lstStyle>
            <a:lvl1pPr marL="0" indent="0">
              <a:lnSpc>
                <a:spcPct val="90000"/>
              </a:lnSpc>
              <a:buNone/>
              <a:defRPr sz="5669" b="1" i="0">
                <a:solidFill>
                  <a:srgbClr val="F2F2F2"/>
                </a:solidFill>
                <a:latin typeface="IBM Plex Sans" panose="020B0503050203000203" pitchFamily="34" charset="77"/>
              </a:defRPr>
            </a:lvl1pPr>
          </a:lstStyle>
          <a:p>
            <a:pPr lvl="0"/>
            <a:r>
              <a:rPr lang="en-US" dirty="0" err="1"/>
              <a:t>SecondName</a:t>
            </a:r>
            <a:endParaRPr lang="en-US" dirty="0"/>
          </a:p>
        </p:txBody>
      </p:sp>
      <p:pic>
        <p:nvPicPr>
          <p:cNvPr id="2" name="Graphic 1">
            <a:extLst>
              <a:ext uri="{FF2B5EF4-FFF2-40B4-BE49-F238E27FC236}">
                <a16:creationId xmlns:a16="http://schemas.microsoft.com/office/drawing/2014/main" id="{82F66AFE-DBBF-D331-B3AA-BC7FD06D95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6659" y="5670116"/>
            <a:ext cx="1578587" cy="559809"/>
          </a:xfrm>
          <a:prstGeom prst="rect">
            <a:avLst/>
          </a:prstGeom>
        </p:spPr>
      </p:pic>
    </p:spTree>
    <p:extLst>
      <p:ext uri="{BB962C8B-B14F-4D97-AF65-F5344CB8AC3E}">
        <p14:creationId xmlns:p14="http://schemas.microsoft.com/office/powerpoint/2010/main" val="365055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1249-1980-10C0-7E58-C892D4434246}"/>
              </a:ext>
            </a:extLst>
          </p:cNvPr>
          <p:cNvSpPr>
            <a:spLocks noGrp="1"/>
          </p:cNvSpPr>
          <p:nvPr>
            <p:ph type="ctrTitle"/>
          </p:nvPr>
        </p:nvSpPr>
        <p:spPr>
          <a:xfrm>
            <a:off x="1439863" y="1060450"/>
            <a:ext cx="8640762" cy="22558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014A9-376B-62C3-C8F3-E1184DDE7EF2}"/>
              </a:ext>
            </a:extLst>
          </p:cNvPr>
          <p:cNvSpPr>
            <a:spLocks noGrp="1"/>
          </p:cNvSpPr>
          <p:nvPr>
            <p:ph type="subTitle" idx="1"/>
          </p:nvPr>
        </p:nvSpPr>
        <p:spPr>
          <a:xfrm>
            <a:off x="1439863" y="3403600"/>
            <a:ext cx="8640762"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AE18DC-EFDB-3AA2-205F-7BBEBB3731F9}"/>
              </a:ext>
            </a:extLst>
          </p:cNvPr>
          <p:cNvSpPr>
            <a:spLocks noGrp="1"/>
          </p:cNvSpPr>
          <p:nvPr>
            <p:ph type="dt" sz="half" idx="10"/>
          </p:nvPr>
        </p:nvSpPr>
        <p:spPr/>
        <p:txBody>
          <a:body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96070138-8042-F680-3C3C-1F6DC144F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FDAB4-B7F6-A1F3-4172-405ADED1070C}"/>
              </a:ext>
            </a:extLst>
          </p:cNvPr>
          <p:cNvSpPr>
            <a:spLocks noGrp="1"/>
          </p:cNvSpPr>
          <p:nvPr>
            <p:ph type="sldNum" sz="quarter" idx="12"/>
          </p:nvPr>
        </p:nvSpPr>
        <p:spPr/>
        <p:txBody>
          <a:bodyPr/>
          <a:lstStyle/>
          <a:p>
            <a:fld id="{0F146B8B-9C91-481F-BD79-F4441380A9B1}" type="slidenum">
              <a:rPr lang="en-US" smtClean="0"/>
              <a:t>‹#›</a:t>
            </a:fld>
            <a:endParaRPr lang="en-US"/>
          </a:p>
        </p:txBody>
      </p:sp>
    </p:spTree>
    <p:extLst>
      <p:ext uri="{BB962C8B-B14F-4D97-AF65-F5344CB8AC3E}">
        <p14:creationId xmlns:p14="http://schemas.microsoft.com/office/powerpoint/2010/main" val="189080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038" y="360363"/>
            <a:ext cx="10800000" cy="7200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60125" y="1439813"/>
            <a:ext cx="10800000" cy="4680000"/>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587525" y="1153073"/>
            <a:ext cx="184731" cy="441339"/>
          </a:xfrm>
          <a:prstGeom prst="rect">
            <a:avLst/>
          </a:prstGeom>
          <a:noFill/>
        </p:spPr>
        <p:txBody>
          <a:bodyPr wrap="none" rtlCol="0">
            <a:spAutoFit/>
          </a:bodyPr>
          <a:lstStyle/>
          <a:p>
            <a:endParaRPr lang="en-US" sz="2268" dirty="0"/>
          </a:p>
        </p:txBody>
      </p:sp>
      <p:pic>
        <p:nvPicPr>
          <p:cNvPr id="5" name="Picture 4" descr="A white text on a black background&#10;&#10;Description automatically generated">
            <a:extLst>
              <a:ext uri="{FF2B5EF4-FFF2-40B4-BE49-F238E27FC236}">
                <a16:creationId xmlns:a16="http://schemas.microsoft.com/office/drawing/2014/main" id="{AEC6B884-81DE-246E-8136-36BD0394114B}"/>
              </a:ext>
            </a:extLst>
          </p:cNvPr>
          <p:cNvPicPr>
            <a:picLocks noChangeAspect="1"/>
          </p:cNvPicPr>
          <p:nvPr userDrawn="1"/>
        </p:nvPicPr>
        <p:blipFill>
          <a:blip r:embed="rId10"/>
          <a:stretch>
            <a:fillRect/>
          </a:stretch>
        </p:blipFill>
        <p:spPr>
          <a:xfrm>
            <a:off x="8872653" y="5406288"/>
            <a:ext cx="2524477" cy="1000265"/>
          </a:xfrm>
          <a:prstGeom prst="rect">
            <a:avLst/>
          </a:prstGeom>
        </p:spPr>
      </p:pic>
    </p:spTree>
    <p:extLst>
      <p:ext uri="{BB962C8B-B14F-4D97-AF65-F5344CB8AC3E}">
        <p14:creationId xmlns:p14="http://schemas.microsoft.com/office/powerpoint/2010/main" val="5177666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6" r:id="rId5"/>
    <p:sldLayoutId id="2147483652" r:id="rId6"/>
    <p:sldLayoutId id="2147483655" r:id="rId7"/>
    <p:sldLayoutId id="2147483660" r:id="rId8"/>
  </p:sldLayoutIdLst>
  <p:txStyles>
    <p:titleStyle>
      <a:lvl1pPr algn="l" defTabSz="576026" rtl="0" eaLnBrk="1" latinLnBrk="0" hangingPunct="1">
        <a:spcBef>
          <a:spcPct val="0"/>
        </a:spcBef>
        <a:buNone/>
        <a:defRPr sz="4400" kern="1200">
          <a:solidFill>
            <a:schemeClr val="accent1"/>
          </a:solidFill>
          <a:latin typeface="+mj-lt"/>
          <a:ea typeface="+mj-ea"/>
          <a:cs typeface="+mj-cs"/>
        </a:defRPr>
      </a:lvl1pPr>
    </p:titleStyle>
    <p:body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chemeClr val="tx2"/>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chemeClr val="tx2"/>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chemeClr val="tx2"/>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chemeClr val="tx2"/>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p:bodyStyle>
    <p:otherStyle>
      <a:defPPr>
        <a:defRPr lang="en-US"/>
      </a:defPPr>
      <a:lvl1pPr marL="0" algn="l" defTabSz="576026" rtl="0" eaLnBrk="1" latinLnBrk="0" hangingPunct="1">
        <a:defRPr sz="2268" kern="1200">
          <a:solidFill>
            <a:schemeClr val="tx1"/>
          </a:solidFill>
          <a:latin typeface="+mn-lt"/>
          <a:ea typeface="+mn-ea"/>
          <a:cs typeface="+mn-cs"/>
        </a:defRPr>
      </a:lvl1pPr>
      <a:lvl2pPr marL="576026" algn="l" defTabSz="576026" rtl="0" eaLnBrk="1" latinLnBrk="0" hangingPunct="1">
        <a:defRPr sz="2268" kern="1200">
          <a:solidFill>
            <a:schemeClr val="tx1"/>
          </a:solidFill>
          <a:latin typeface="+mn-lt"/>
          <a:ea typeface="+mn-ea"/>
          <a:cs typeface="+mn-cs"/>
        </a:defRPr>
      </a:lvl2pPr>
      <a:lvl3pPr marL="1152053" algn="l" defTabSz="576026" rtl="0" eaLnBrk="1" latinLnBrk="0" hangingPunct="1">
        <a:defRPr sz="2268" kern="1200">
          <a:solidFill>
            <a:schemeClr val="tx1"/>
          </a:solidFill>
          <a:latin typeface="+mn-lt"/>
          <a:ea typeface="+mn-ea"/>
          <a:cs typeface="+mn-cs"/>
        </a:defRPr>
      </a:lvl3pPr>
      <a:lvl4pPr marL="1728079" algn="l" defTabSz="576026" rtl="0" eaLnBrk="1" latinLnBrk="0" hangingPunct="1">
        <a:defRPr sz="2268" kern="1200">
          <a:solidFill>
            <a:schemeClr val="tx1"/>
          </a:solidFill>
          <a:latin typeface="+mn-lt"/>
          <a:ea typeface="+mn-ea"/>
          <a:cs typeface="+mn-cs"/>
        </a:defRPr>
      </a:lvl4pPr>
      <a:lvl5pPr marL="2304105" algn="l" defTabSz="576026" rtl="0" eaLnBrk="1" latinLnBrk="0" hangingPunct="1">
        <a:defRPr sz="2268" kern="1200">
          <a:solidFill>
            <a:schemeClr val="tx1"/>
          </a:solidFill>
          <a:latin typeface="+mn-lt"/>
          <a:ea typeface="+mn-ea"/>
          <a:cs typeface="+mn-cs"/>
        </a:defRPr>
      </a:lvl5pPr>
      <a:lvl6pPr marL="2880131" algn="l" defTabSz="576026" rtl="0" eaLnBrk="1" latinLnBrk="0" hangingPunct="1">
        <a:defRPr sz="2268" kern="1200">
          <a:solidFill>
            <a:schemeClr val="tx1"/>
          </a:solidFill>
          <a:latin typeface="+mn-lt"/>
          <a:ea typeface="+mn-ea"/>
          <a:cs typeface="+mn-cs"/>
        </a:defRPr>
      </a:lvl6pPr>
      <a:lvl7pPr marL="3456158" algn="l" defTabSz="576026" rtl="0" eaLnBrk="1" latinLnBrk="0" hangingPunct="1">
        <a:defRPr sz="2268" kern="1200">
          <a:solidFill>
            <a:schemeClr val="tx1"/>
          </a:solidFill>
          <a:latin typeface="+mn-lt"/>
          <a:ea typeface="+mn-ea"/>
          <a:cs typeface="+mn-cs"/>
        </a:defRPr>
      </a:lvl7pPr>
      <a:lvl8pPr marL="4032184" algn="l" defTabSz="576026" rtl="0" eaLnBrk="1" latinLnBrk="0" hangingPunct="1">
        <a:defRPr sz="2268" kern="1200">
          <a:solidFill>
            <a:schemeClr val="tx1"/>
          </a:solidFill>
          <a:latin typeface="+mn-lt"/>
          <a:ea typeface="+mn-ea"/>
          <a:cs typeface="+mn-cs"/>
        </a:defRPr>
      </a:lvl8pPr>
      <a:lvl9pPr marL="4608210" algn="l" defTabSz="576026" rtl="0" eaLnBrk="1" latinLnBrk="0" hangingPunct="1">
        <a:defRPr sz="22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629" userDrawn="1">
          <p15:clr>
            <a:srgbClr val="F26B43"/>
          </p15:clr>
        </p15:guide>
        <p15:guide id="3" pos="7030" userDrawn="1">
          <p15:clr>
            <a:srgbClr val="F26B43"/>
          </p15:clr>
        </p15:guide>
        <p15:guide id="4" pos="227" userDrawn="1">
          <p15:clr>
            <a:srgbClr val="F26B43"/>
          </p15:clr>
        </p15:guide>
        <p15:guide id="5" orient="horz" pos="227" userDrawn="1">
          <p15:clr>
            <a:srgbClr val="F26B43"/>
          </p15:clr>
        </p15:guide>
        <p15:guide id="7" orient="horz" pos="680" userDrawn="1">
          <p15:clr>
            <a:srgbClr val="F26B43"/>
          </p15:clr>
        </p15:guide>
        <p15:guide id="8" orient="horz" pos="907" userDrawn="1">
          <p15:clr>
            <a:srgbClr val="F26B43"/>
          </p15:clr>
        </p15:guide>
        <p15:guide id="9" orient="horz" pos="3855" userDrawn="1">
          <p15:clr>
            <a:srgbClr val="F26B43"/>
          </p15:clr>
        </p15:guide>
        <p15:guide id="10" orient="horz" pos="20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36B3F-CD4E-FB40-5DD9-15C826EEE225}"/>
              </a:ext>
            </a:extLst>
          </p:cNvPr>
          <p:cNvSpPr>
            <a:spLocks noGrp="1"/>
          </p:cNvSpPr>
          <p:nvPr>
            <p:ph type="title"/>
          </p:nvPr>
        </p:nvSpPr>
        <p:spPr>
          <a:xfrm>
            <a:off x="792163" y="344488"/>
            <a:ext cx="9936162" cy="12525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2F582-6DBE-5D4D-B133-1ADA27D4A70A}"/>
              </a:ext>
            </a:extLst>
          </p:cNvPr>
          <p:cNvSpPr>
            <a:spLocks noGrp="1"/>
          </p:cNvSpPr>
          <p:nvPr>
            <p:ph type="body" idx="1"/>
          </p:nvPr>
        </p:nvSpPr>
        <p:spPr>
          <a:xfrm>
            <a:off x="792163" y="1725613"/>
            <a:ext cx="9936162" cy="4111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526C1-3DD6-04E6-822D-DCEE03EC8A00}"/>
              </a:ext>
            </a:extLst>
          </p:cNvPr>
          <p:cNvSpPr>
            <a:spLocks noGrp="1"/>
          </p:cNvSpPr>
          <p:nvPr>
            <p:ph type="dt" sz="half" idx="2"/>
          </p:nvPr>
        </p:nvSpPr>
        <p:spPr>
          <a:xfrm>
            <a:off x="792163" y="6005513"/>
            <a:ext cx="2592387"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7A57A542-A683-4139-AA3A-E06B63B10E1B}" type="datetimeFigureOut">
              <a:rPr lang="en-US" smtClean="0"/>
              <a:t>2/8/2025</a:t>
            </a:fld>
            <a:endParaRPr lang="en-US"/>
          </a:p>
        </p:txBody>
      </p:sp>
      <p:sp>
        <p:nvSpPr>
          <p:cNvPr id="5" name="Footer Placeholder 4">
            <a:extLst>
              <a:ext uri="{FF2B5EF4-FFF2-40B4-BE49-F238E27FC236}">
                <a16:creationId xmlns:a16="http://schemas.microsoft.com/office/drawing/2014/main" id="{F2BFA795-D924-50F1-0C64-29F124EDAE09}"/>
              </a:ext>
            </a:extLst>
          </p:cNvPr>
          <p:cNvSpPr>
            <a:spLocks noGrp="1"/>
          </p:cNvSpPr>
          <p:nvPr>
            <p:ph type="ftr" sz="quarter" idx="3"/>
          </p:nvPr>
        </p:nvSpPr>
        <p:spPr>
          <a:xfrm>
            <a:off x="3816350" y="6005513"/>
            <a:ext cx="3887788"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61CCF9-0949-7B7B-09E8-D11FD96A5AC4}"/>
              </a:ext>
            </a:extLst>
          </p:cNvPr>
          <p:cNvSpPr>
            <a:spLocks noGrp="1"/>
          </p:cNvSpPr>
          <p:nvPr>
            <p:ph type="sldNum" sz="quarter" idx="4"/>
          </p:nvPr>
        </p:nvSpPr>
        <p:spPr>
          <a:xfrm>
            <a:off x="8135938" y="6005513"/>
            <a:ext cx="2592387"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0F146B8B-9C91-481F-BD79-F4441380A9B1}" type="slidenum">
              <a:rPr lang="en-US" smtClean="0"/>
              <a:t>‹#›</a:t>
            </a:fld>
            <a:endParaRPr lang="en-US"/>
          </a:p>
        </p:txBody>
      </p:sp>
    </p:spTree>
    <p:extLst>
      <p:ext uri="{BB962C8B-B14F-4D97-AF65-F5344CB8AC3E}">
        <p14:creationId xmlns:p14="http://schemas.microsoft.com/office/powerpoint/2010/main" val="3966630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1FE4A-F702-584C-62D1-FDF0FED46C86}"/>
              </a:ext>
            </a:extLst>
          </p:cNvPr>
          <p:cNvSpPr>
            <a:spLocks noGrp="1"/>
          </p:cNvSpPr>
          <p:nvPr>
            <p:ph type="title"/>
          </p:nvPr>
        </p:nvSpPr>
        <p:spPr>
          <a:xfrm>
            <a:off x="792163" y="344488"/>
            <a:ext cx="9936162" cy="12525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20B8B-A0B1-FD54-99DE-5129D2481640}"/>
              </a:ext>
            </a:extLst>
          </p:cNvPr>
          <p:cNvSpPr>
            <a:spLocks noGrp="1"/>
          </p:cNvSpPr>
          <p:nvPr>
            <p:ph type="body" idx="1"/>
          </p:nvPr>
        </p:nvSpPr>
        <p:spPr>
          <a:xfrm>
            <a:off x="792163" y="1725613"/>
            <a:ext cx="9936162" cy="4111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E7B40-86AA-37AD-8BBB-12A69619265D}"/>
              </a:ext>
            </a:extLst>
          </p:cNvPr>
          <p:cNvSpPr>
            <a:spLocks noGrp="1"/>
          </p:cNvSpPr>
          <p:nvPr>
            <p:ph type="dt" sz="half" idx="2"/>
          </p:nvPr>
        </p:nvSpPr>
        <p:spPr>
          <a:xfrm>
            <a:off x="792163" y="6005513"/>
            <a:ext cx="2592387"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BE40F9BB-FCCB-4C79-B07E-3F87B914CF1D}" type="datetimeFigureOut">
              <a:rPr lang="en-US" smtClean="0"/>
              <a:t>2/8/2025</a:t>
            </a:fld>
            <a:endParaRPr lang="en-US"/>
          </a:p>
        </p:txBody>
      </p:sp>
      <p:sp>
        <p:nvSpPr>
          <p:cNvPr id="5" name="Footer Placeholder 4">
            <a:extLst>
              <a:ext uri="{FF2B5EF4-FFF2-40B4-BE49-F238E27FC236}">
                <a16:creationId xmlns:a16="http://schemas.microsoft.com/office/drawing/2014/main" id="{0EAC434D-E0F3-8501-8061-747560E0A2F8}"/>
              </a:ext>
            </a:extLst>
          </p:cNvPr>
          <p:cNvSpPr>
            <a:spLocks noGrp="1"/>
          </p:cNvSpPr>
          <p:nvPr>
            <p:ph type="ftr" sz="quarter" idx="3"/>
          </p:nvPr>
        </p:nvSpPr>
        <p:spPr>
          <a:xfrm>
            <a:off x="3816350" y="6005513"/>
            <a:ext cx="3887788"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031270-227B-08DC-6F28-FA5B0B306677}"/>
              </a:ext>
            </a:extLst>
          </p:cNvPr>
          <p:cNvSpPr>
            <a:spLocks noGrp="1"/>
          </p:cNvSpPr>
          <p:nvPr>
            <p:ph type="sldNum" sz="quarter" idx="4"/>
          </p:nvPr>
        </p:nvSpPr>
        <p:spPr>
          <a:xfrm>
            <a:off x="8135938" y="6005513"/>
            <a:ext cx="2592387"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72CA8675-612C-4EF1-B95B-7D707D525F5F}" type="slidenum">
              <a:rPr lang="en-US" smtClean="0"/>
              <a:t>‹#›</a:t>
            </a:fld>
            <a:endParaRPr lang="en-US"/>
          </a:p>
        </p:txBody>
      </p:sp>
    </p:spTree>
    <p:extLst>
      <p:ext uri="{BB962C8B-B14F-4D97-AF65-F5344CB8AC3E}">
        <p14:creationId xmlns:p14="http://schemas.microsoft.com/office/powerpoint/2010/main" val="14179843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8.png"/><Relationship Id="rId3" Type="http://schemas.openxmlformats.org/officeDocument/2006/relationships/image" Target="../media/image20.png"/><Relationship Id="rId21" Type="http://schemas.openxmlformats.org/officeDocument/2006/relationships/image" Target="../media/image4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43.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3.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44.emf"/><Relationship Id="rId3" Type="http://schemas.openxmlformats.org/officeDocument/2006/relationships/image" Target="../media/image20.png"/><Relationship Id="rId21" Type="http://schemas.openxmlformats.org/officeDocument/2006/relationships/image" Target="../media/image45.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4.xml"/><Relationship Id="rId16" Type="http://schemas.openxmlformats.org/officeDocument/2006/relationships/image" Target="../media/image25.png"/><Relationship Id="rId20" Type="http://schemas.openxmlformats.org/officeDocument/2006/relationships/image" Target="../media/image37.sv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5.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46.png"/><Relationship Id="rId2" Type="http://schemas.openxmlformats.org/officeDocument/2006/relationships/notesSlide" Target="../notesSlides/notesSlide16.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7.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18.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18" Type="http://schemas.openxmlformats.org/officeDocument/2006/relationships/image" Target="../media/image47.emf"/><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25.png"/><Relationship Id="rId10" Type="http://schemas.openxmlformats.org/officeDocument/2006/relationships/image" Target="../media/image28.png"/><Relationship Id="rId19"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20.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49.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21.xml"/><Relationship Id="rId16" Type="http://schemas.openxmlformats.org/officeDocument/2006/relationships/image" Target="../media/image25.png"/><Relationship Id="rId20"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50.jpe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2.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4.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7.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6.png"/><Relationship Id="rId2" Type="http://schemas.openxmlformats.org/officeDocument/2006/relationships/notesSlide" Target="../notesSlides/notesSlide25.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7.sv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E4FC47-664D-E14C-2893-1743D66EABD6}"/>
              </a:ext>
            </a:extLst>
          </p:cNvPr>
          <p:cNvSpPr txBox="1">
            <a:spLocks/>
          </p:cNvSpPr>
          <p:nvPr/>
        </p:nvSpPr>
        <p:spPr>
          <a:xfrm>
            <a:off x="401242" y="1827387"/>
            <a:ext cx="7914806" cy="1517786"/>
          </a:xfrm>
          <a:prstGeom prst="rect">
            <a:avLst/>
          </a:prstGeom>
        </p:spPr>
        <p:txBody>
          <a:bodyPr vert="horz" lIns="0" tIns="0" rIns="0" bIns="0" rtlCol="0" anchor="ctr">
            <a:noAutofit/>
          </a:bodyPr>
          <a:lstStyle>
            <a:lvl1pPr algn="l" defTabSz="576026" rtl="0" eaLnBrk="1" latinLnBrk="0" hangingPunct="1">
              <a:spcBef>
                <a:spcPct val="0"/>
              </a:spcBef>
              <a:buNone/>
              <a:defRPr sz="4400" kern="1200">
                <a:solidFill>
                  <a:schemeClr val="accent1"/>
                </a:solidFill>
                <a:latin typeface="+mj-lt"/>
                <a:ea typeface="+mj-ea"/>
                <a:cs typeface="+mj-cs"/>
              </a:defRPr>
            </a:lvl1pPr>
          </a:lstStyle>
          <a:p>
            <a:r>
              <a:rPr lang="en-US" b="1" dirty="0">
                <a:latin typeface="IBM Plex Sans Medium" panose="020B0603050203000203" pitchFamily="34" charset="0"/>
              </a:rPr>
              <a:t>Level-Up Power BI Dashboard Storytelling with DataViz Tools</a:t>
            </a:r>
          </a:p>
        </p:txBody>
      </p:sp>
      <p:sp>
        <p:nvSpPr>
          <p:cNvPr id="7" name="Content Placeholder 19">
            <a:extLst>
              <a:ext uri="{FF2B5EF4-FFF2-40B4-BE49-F238E27FC236}">
                <a16:creationId xmlns:a16="http://schemas.microsoft.com/office/drawing/2014/main" id="{C9C01821-7BFE-B831-D403-75DB19EACB2B}"/>
              </a:ext>
            </a:extLst>
          </p:cNvPr>
          <p:cNvSpPr txBox="1">
            <a:spLocks/>
          </p:cNvSpPr>
          <p:nvPr/>
        </p:nvSpPr>
        <p:spPr>
          <a:xfrm>
            <a:off x="401242" y="4497223"/>
            <a:ext cx="5779520" cy="522730"/>
          </a:xfrm>
          <a:prstGeom prst="rect">
            <a:avLst/>
          </a:prstGeom>
        </p:spPr>
        <p:txBody>
          <a:bodyPr/>
          <a:lst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chemeClr val="tx2"/>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chemeClr val="tx2"/>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chemeClr val="tx2"/>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chemeClr val="tx2"/>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a:lstStyle>
          <a:p>
            <a:r>
              <a:rPr lang="en-US" sz="3200" b="1" dirty="0">
                <a:latin typeface="IBM Plex Sans Medium" panose="020B0603050203000203" pitchFamily="34" charset="0"/>
              </a:rPr>
              <a:t>Ioannis Philippides</a:t>
            </a:r>
          </a:p>
        </p:txBody>
      </p:sp>
      <p:sp>
        <p:nvSpPr>
          <p:cNvPr id="8" name="Content Placeholder 21">
            <a:extLst>
              <a:ext uri="{FF2B5EF4-FFF2-40B4-BE49-F238E27FC236}">
                <a16:creationId xmlns:a16="http://schemas.microsoft.com/office/drawing/2014/main" id="{A1219A0F-1602-07D9-4EDB-45202869EC31}"/>
              </a:ext>
            </a:extLst>
          </p:cNvPr>
          <p:cNvSpPr txBox="1">
            <a:spLocks/>
          </p:cNvSpPr>
          <p:nvPr/>
        </p:nvSpPr>
        <p:spPr>
          <a:xfrm>
            <a:off x="401242" y="5014723"/>
            <a:ext cx="6792038" cy="522730"/>
          </a:xfrm>
          <a:prstGeom prst="rect">
            <a:avLst/>
          </a:prstGeom>
        </p:spPr>
        <p:txBody>
          <a:bodyPr/>
          <a:lst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chemeClr val="tx2"/>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chemeClr val="tx2"/>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chemeClr val="tx2"/>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chemeClr val="tx2"/>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a:lstStyle>
          <a:p>
            <a:r>
              <a:rPr lang="en-US" sz="3200" dirty="0">
                <a:latin typeface="IBM Plex Sans" panose="020B0503050203000203" pitchFamily="34" charset="0"/>
              </a:rPr>
              <a:t>Sr. Marketing Consultant - Power BI</a:t>
            </a:r>
          </a:p>
        </p:txBody>
      </p:sp>
      <p:pic>
        <p:nvPicPr>
          <p:cNvPr id="5" name="Picture 4" descr="A blue sign with white text&#10;&#10;Description automatically generated">
            <a:extLst>
              <a:ext uri="{FF2B5EF4-FFF2-40B4-BE49-F238E27FC236}">
                <a16:creationId xmlns:a16="http://schemas.microsoft.com/office/drawing/2014/main" id="{ED17C87C-5705-531B-2E2D-F3B81999400B}"/>
              </a:ext>
            </a:extLst>
          </p:cNvPr>
          <p:cNvPicPr>
            <a:picLocks noChangeAspect="1"/>
          </p:cNvPicPr>
          <p:nvPr/>
        </p:nvPicPr>
        <p:blipFill>
          <a:blip r:embed="rId3"/>
          <a:stretch>
            <a:fillRect/>
          </a:stretch>
        </p:blipFill>
        <p:spPr>
          <a:xfrm>
            <a:off x="501910" y="5695778"/>
            <a:ext cx="827517" cy="359175"/>
          </a:xfrm>
          <a:prstGeom prst="rect">
            <a:avLst/>
          </a:prstGeom>
        </p:spPr>
      </p:pic>
      <p:pic>
        <p:nvPicPr>
          <p:cNvPr id="3" name="Graphic 2">
            <a:extLst>
              <a:ext uri="{FF2B5EF4-FFF2-40B4-BE49-F238E27FC236}">
                <a16:creationId xmlns:a16="http://schemas.microsoft.com/office/drawing/2014/main" id="{ABC5A3A6-C449-5E72-100B-FF37B42132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3743" y="4731837"/>
            <a:ext cx="3265503" cy="1088501"/>
          </a:xfrm>
          <a:prstGeom prst="rect">
            <a:avLst/>
          </a:prstGeom>
        </p:spPr>
      </p:pic>
    </p:spTree>
    <p:extLst>
      <p:ext uri="{BB962C8B-B14F-4D97-AF65-F5344CB8AC3E}">
        <p14:creationId xmlns:p14="http://schemas.microsoft.com/office/powerpoint/2010/main" val="5817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p:spPr>
      </p:pic>
      <p:grpSp>
        <p:nvGrpSpPr>
          <p:cNvPr id="4" name="Group 3">
            <a:extLst>
              <a:ext uri="{FF2B5EF4-FFF2-40B4-BE49-F238E27FC236}">
                <a16:creationId xmlns:a16="http://schemas.microsoft.com/office/drawing/2014/main" id="{18EB0229-86C3-F4FC-B758-6185896B585F}"/>
              </a:ext>
            </a:extLst>
          </p:cNvPr>
          <p:cNvGrpSpPr/>
          <p:nvPr/>
        </p:nvGrpSpPr>
        <p:grpSpPr>
          <a:xfrm>
            <a:off x="2934898" y="4995476"/>
            <a:ext cx="1246013" cy="892163"/>
            <a:chOff x="3105923" y="5286734"/>
            <a:chExt cx="1318661" cy="944180"/>
          </a:xfrm>
        </p:grpSpPr>
        <p:sp>
          <p:nvSpPr>
            <p:cNvPr id="85" name="Flowchart: Connector 84">
              <a:extLst>
                <a:ext uri="{FF2B5EF4-FFF2-40B4-BE49-F238E27FC236}">
                  <a16:creationId xmlns:a16="http://schemas.microsoft.com/office/drawing/2014/main" id="{2487CFB9-29F2-7286-87FF-5A312DA5C9A8}"/>
                </a:ext>
              </a:extLst>
            </p:cNvPr>
            <p:cNvSpPr/>
            <p:nvPr/>
          </p:nvSpPr>
          <p:spPr>
            <a:xfrm>
              <a:off x="3490935" y="5286734"/>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3105923" y="5856199"/>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4187" y="5393719"/>
              <a:ext cx="324000" cy="324000"/>
            </a:xfrm>
            <a:prstGeom prst="rect">
              <a:avLst/>
            </a:prstGeom>
          </p:spPr>
        </p:pic>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9" name="Group 58">
            <a:extLst>
              <a:ext uri="{FF2B5EF4-FFF2-40B4-BE49-F238E27FC236}">
                <a16:creationId xmlns:a16="http://schemas.microsoft.com/office/drawing/2014/main" id="{9E961635-67BE-052A-592D-B790D777C581}"/>
              </a:ext>
            </a:extLst>
          </p:cNvPr>
          <p:cNvGrpSpPr/>
          <p:nvPr/>
        </p:nvGrpSpPr>
        <p:grpSpPr>
          <a:xfrm>
            <a:off x="5077541" y="1985647"/>
            <a:ext cx="6048433" cy="3597790"/>
            <a:chOff x="5054906" y="2124800"/>
            <a:chExt cx="6401085" cy="3807558"/>
          </a:xfrm>
        </p:grpSpPr>
        <p:grpSp>
          <p:nvGrpSpPr>
            <p:cNvPr id="13" name="Group 12">
              <a:extLst>
                <a:ext uri="{FF2B5EF4-FFF2-40B4-BE49-F238E27FC236}">
                  <a16:creationId xmlns:a16="http://schemas.microsoft.com/office/drawing/2014/main" id="{1F2B704D-8F0C-A22F-B920-D0823C04DAB6}"/>
                </a:ext>
              </a:extLst>
            </p:cNvPr>
            <p:cNvGrpSpPr/>
            <p:nvPr/>
          </p:nvGrpSpPr>
          <p:grpSpPr>
            <a:xfrm>
              <a:off x="5054906" y="2124800"/>
              <a:ext cx="6401085" cy="3807558"/>
              <a:chOff x="2498596" y="2040578"/>
              <a:chExt cx="6401085" cy="3807558"/>
            </a:xfrm>
          </p:grpSpPr>
          <p:grpSp>
            <p:nvGrpSpPr>
              <p:cNvPr id="31" name="Group 30">
                <a:extLst>
                  <a:ext uri="{FF2B5EF4-FFF2-40B4-BE49-F238E27FC236}">
                    <a16:creationId xmlns:a16="http://schemas.microsoft.com/office/drawing/2014/main" id="{BFBA3B33-2D20-355B-14A8-07211CAB3AA6}"/>
                  </a:ext>
                </a:extLst>
              </p:cNvPr>
              <p:cNvGrpSpPr/>
              <p:nvPr/>
            </p:nvGrpSpPr>
            <p:grpSpPr>
              <a:xfrm>
                <a:off x="2498596" y="2040578"/>
                <a:ext cx="6401085" cy="3807558"/>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3517"/>
                    <a:gd name="adj2" fmla="val 40843"/>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A5C52E53-554A-9DDF-7781-864264AFA1A6}"/>
                    </a:ext>
                  </a:extLst>
                </p:cNvPr>
                <p:cNvSpPr txBox="1"/>
                <p:nvPr/>
              </p:nvSpPr>
              <p:spPr>
                <a:xfrm>
                  <a:off x="3105923" y="2926852"/>
                  <a:ext cx="5468112"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Bar Charts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Line Charts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Cards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Maps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Waterfall Charts</a:t>
                  </a:r>
                </a:p>
              </p:txBody>
            </p:sp>
          </p:grpSp>
          <p:sp>
            <p:nvSpPr>
              <p:cNvPr id="12" name="TextBox 11">
                <a:extLst>
                  <a:ext uri="{FF2B5EF4-FFF2-40B4-BE49-F238E27FC236}">
                    <a16:creationId xmlns:a16="http://schemas.microsoft.com/office/drawing/2014/main" id="{65BBDC17-185B-F369-8E13-C4FAC8254EC4}"/>
                  </a:ext>
                </a:extLst>
              </p:cNvPr>
              <p:cNvSpPr txBox="1"/>
              <p:nvPr/>
            </p:nvSpPr>
            <p:spPr>
              <a:xfrm>
                <a:off x="3143667" y="2360174"/>
                <a:ext cx="5468112" cy="468021"/>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In Power BI you will mostly use the visuals:</a:t>
                </a:r>
              </a:p>
            </p:txBody>
          </p:sp>
        </p:grpSp>
        <p:pic>
          <p:nvPicPr>
            <p:cNvPr id="19" name="Picture 18">
              <a:extLst>
                <a:ext uri="{FF2B5EF4-FFF2-40B4-BE49-F238E27FC236}">
                  <a16:creationId xmlns:a16="http://schemas.microsoft.com/office/drawing/2014/main" id="{C61A70D8-12D6-4594-59F9-5ACACA5D1B9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74765" y="3102275"/>
              <a:ext cx="324000" cy="324000"/>
            </a:xfrm>
            <a:prstGeom prst="rect">
              <a:avLst/>
            </a:prstGeom>
          </p:spPr>
        </p:pic>
        <p:pic>
          <p:nvPicPr>
            <p:cNvPr id="25" name="Picture 24">
              <a:extLst>
                <a:ext uri="{FF2B5EF4-FFF2-40B4-BE49-F238E27FC236}">
                  <a16:creationId xmlns:a16="http://schemas.microsoft.com/office/drawing/2014/main" id="{979E6281-6AFD-42AB-35EF-ECD41979EEC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74765" y="3510488"/>
              <a:ext cx="324000" cy="324000"/>
            </a:xfrm>
            <a:prstGeom prst="rect">
              <a:avLst/>
            </a:prstGeom>
          </p:spPr>
        </p:pic>
        <p:pic>
          <p:nvPicPr>
            <p:cNvPr id="35" name="Picture 34">
              <a:extLst>
                <a:ext uri="{FF2B5EF4-FFF2-40B4-BE49-F238E27FC236}">
                  <a16:creationId xmlns:a16="http://schemas.microsoft.com/office/drawing/2014/main" id="{A8819162-7715-7C55-54A6-D754308C870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75194" y="3910661"/>
              <a:ext cx="396000" cy="396000"/>
            </a:xfrm>
            <a:prstGeom prst="rect">
              <a:avLst/>
            </a:prstGeom>
          </p:spPr>
        </p:pic>
        <p:pic>
          <p:nvPicPr>
            <p:cNvPr id="40" name="Picture 39">
              <a:extLst>
                <a:ext uri="{FF2B5EF4-FFF2-40B4-BE49-F238E27FC236}">
                  <a16:creationId xmlns:a16="http://schemas.microsoft.com/office/drawing/2014/main" id="{6E843875-83C8-B201-608B-01553CDA7F4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05587" y="4383322"/>
              <a:ext cx="324000" cy="324000"/>
            </a:xfrm>
            <a:prstGeom prst="rect">
              <a:avLst/>
            </a:prstGeom>
          </p:spPr>
        </p:pic>
        <p:pic>
          <p:nvPicPr>
            <p:cNvPr id="46" name="Picture 45">
              <a:extLst>
                <a:ext uri="{FF2B5EF4-FFF2-40B4-BE49-F238E27FC236}">
                  <a16:creationId xmlns:a16="http://schemas.microsoft.com/office/drawing/2014/main" id="{41B45338-5CDE-7F0B-F614-CE30C44109B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95313" y="4764348"/>
              <a:ext cx="324000" cy="324000"/>
            </a:xfrm>
            <a:prstGeom prst="rect">
              <a:avLst/>
            </a:prstGeom>
          </p:spPr>
        </p:pic>
      </p:grpSp>
      <p:grpSp>
        <p:nvGrpSpPr>
          <p:cNvPr id="58" name="Group 57">
            <a:extLst>
              <a:ext uri="{FF2B5EF4-FFF2-40B4-BE49-F238E27FC236}">
                <a16:creationId xmlns:a16="http://schemas.microsoft.com/office/drawing/2014/main" id="{0C404DAF-0788-C64B-912C-2C51BD72E912}"/>
              </a:ext>
            </a:extLst>
          </p:cNvPr>
          <p:cNvGrpSpPr/>
          <p:nvPr/>
        </p:nvGrpSpPr>
        <p:grpSpPr>
          <a:xfrm>
            <a:off x="2969057" y="4980071"/>
            <a:ext cx="1246013" cy="921273"/>
            <a:chOff x="8351964" y="363123"/>
            <a:chExt cx="1318661" cy="974988"/>
          </a:xfrm>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Charts</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4666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a:normAutofit/>
          </a:bodyPr>
          <a:lstStyle/>
          <a:p>
            <a:r>
              <a:rPr lang="en-US" sz="3402" dirty="0"/>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8"/>
            <a:ext cx="1246013" cy="921273"/>
            <a:chOff x="8351964" y="363123"/>
            <a:chExt cx="1318661" cy="974988"/>
          </a:xfrm>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Charts</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a:outerShdw blurRad="50800" dist="38100" dir="8100000" algn="tr" rotWithShape="0">
                <a:prstClr val="black">
                  <a:alpha val="40000"/>
                </a:prstClr>
              </a:outerShdw>
            </a:effectLst>
          </p:spPr>
        </p:pic>
      </p:grpSp>
      <p:grpSp>
        <p:nvGrpSpPr>
          <p:cNvPr id="8" name="Group 7">
            <a:extLst>
              <a:ext uri="{FF2B5EF4-FFF2-40B4-BE49-F238E27FC236}">
                <a16:creationId xmlns:a16="http://schemas.microsoft.com/office/drawing/2014/main" id="{183A7F60-DC3A-72D0-F77F-AB97F5C20DE4}"/>
              </a:ext>
            </a:extLst>
          </p:cNvPr>
          <p:cNvGrpSpPr/>
          <p:nvPr/>
        </p:nvGrpSpPr>
        <p:grpSpPr>
          <a:xfrm>
            <a:off x="5077541" y="1985647"/>
            <a:ext cx="6048433" cy="3597790"/>
            <a:chOff x="5373492" y="2101420"/>
            <a:chExt cx="6401085" cy="3807558"/>
          </a:xfrm>
        </p:grpSpPr>
        <p:grpSp>
          <p:nvGrpSpPr>
            <p:cNvPr id="13" name="Group 12">
              <a:extLst>
                <a:ext uri="{FF2B5EF4-FFF2-40B4-BE49-F238E27FC236}">
                  <a16:creationId xmlns:a16="http://schemas.microsoft.com/office/drawing/2014/main" id="{1F2B704D-8F0C-A22F-B920-D0823C04DAB6}"/>
                </a:ext>
              </a:extLst>
            </p:cNvPr>
            <p:cNvGrpSpPr/>
            <p:nvPr/>
          </p:nvGrpSpPr>
          <p:grpSpPr>
            <a:xfrm>
              <a:off x="5373492" y="2101420"/>
              <a:ext cx="6401085" cy="3807558"/>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3517"/>
                  <a:gd name="adj2" fmla="val 40843"/>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5BBDC17-185B-F369-8E13-C4FAC8254EC4}"/>
                  </a:ext>
                </a:extLst>
              </p:cNvPr>
              <p:cNvSpPr txBox="1"/>
              <p:nvPr/>
            </p:nvSpPr>
            <p:spPr>
              <a:xfrm>
                <a:off x="2796190" y="2244228"/>
                <a:ext cx="5883525" cy="883519"/>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If not sure which visual to use, consult the Visuals Reference from SQLBI </a:t>
                </a:r>
              </a:p>
            </p:txBody>
          </p:sp>
        </p:grpSp>
        <p:pic>
          <p:nvPicPr>
            <p:cNvPr id="6" name="Picture 5" descr="A screenshot of a computer&#10;&#10;Description automatically generated">
              <a:extLst>
                <a:ext uri="{FF2B5EF4-FFF2-40B4-BE49-F238E27FC236}">
                  <a16:creationId xmlns:a16="http://schemas.microsoft.com/office/drawing/2014/main" id="{6167CC21-7889-3AA5-25B5-9086F01920E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01570" y="3187424"/>
              <a:ext cx="5419204" cy="2525367"/>
            </a:xfrm>
            <a:prstGeom prst="rect">
              <a:avLst/>
            </a:prstGeom>
          </p:spPr>
        </p:pic>
      </p:grpSp>
      <p:pic>
        <p:nvPicPr>
          <p:cNvPr id="14" name="Picture 13" descr="A screenshot of a computer&#10;&#10;Description automatically generated">
            <a:extLst>
              <a:ext uri="{FF2B5EF4-FFF2-40B4-BE49-F238E27FC236}">
                <a16:creationId xmlns:a16="http://schemas.microsoft.com/office/drawing/2014/main" id="{BBB558D5-0FB1-21B9-9274-12F750D297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0386" y="553813"/>
            <a:ext cx="10854851" cy="549879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827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strVal val="#ppt_x"/>
                                          </p:val>
                                        </p:tav>
                                        <p:tav tm="100000">
                                          <p:val>
                                            <p:strVal val="#ppt_x"/>
                                          </p:val>
                                        </p:tav>
                                      </p:tavLst>
                                    </p:anim>
                                    <p:anim calcmode="lin" valueType="num">
                                      <p:cBhvr>
                                        <p:cTn id="1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8"/>
            <a:ext cx="1246013" cy="921273"/>
            <a:chOff x="8351964" y="363123"/>
            <a:chExt cx="1318661" cy="974988"/>
          </a:xfrm>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Charts</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a:outerShdw blurRad="50800" dist="38100" dir="8100000" algn="tr" rotWithShape="0">
                <a:prstClr val="black">
                  <a:alpha val="40000"/>
                </a:prstClr>
              </a:outerShdw>
            </a:effectLst>
          </p:spPr>
        </p:pic>
      </p:grpSp>
      <p:grpSp>
        <p:nvGrpSpPr>
          <p:cNvPr id="13" name="Group 12">
            <a:extLst>
              <a:ext uri="{FF2B5EF4-FFF2-40B4-BE49-F238E27FC236}">
                <a16:creationId xmlns:a16="http://schemas.microsoft.com/office/drawing/2014/main" id="{1F2B704D-8F0C-A22F-B920-D0823C04DAB6}"/>
              </a:ext>
            </a:extLst>
          </p:cNvPr>
          <p:cNvGrpSpPr/>
          <p:nvPr/>
        </p:nvGrpSpPr>
        <p:grpSpPr>
          <a:xfrm>
            <a:off x="5077541" y="1985647"/>
            <a:ext cx="6048433" cy="3597790"/>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3517"/>
                <a:gd name="adj2" fmla="val 40843"/>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5BBDC17-185B-F369-8E13-C4FAC8254EC4}"/>
                </a:ext>
              </a:extLst>
            </p:cNvPr>
            <p:cNvSpPr txBox="1"/>
            <p:nvPr/>
          </p:nvSpPr>
          <p:spPr>
            <a:xfrm>
              <a:off x="2796190" y="2244228"/>
              <a:ext cx="5883525" cy="790214"/>
            </a:xfrm>
            <a:prstGeom prst="rect">
              <a:avLst/>
            </a:prstGeom>
            <a:noFill/>
            <a:ln>
              <a:noFill/>
            </a:ln>
          </p:spPr>
          <p:txBody>
            <a:bodyPr wrap="square" rtlCol="0">
              <a:spAutoFit/>
            </a:bodyPr>
            <a:lstStyle/>
            <a:p>
              <a:pPr>
                <a:lnSpc>
                  <a:spcPct val="150000"/>
                </a:lnSpc>
              </a:pPr>
              <a:r>
                <a:rPr lang="en-US" sz="1701" b="1" dirty="0">
                  <a:solidFill>
                    <a:schemeClr val="bg2">
                      <a:lumMod val="50000"/>
                    </a:schemeClr>
                  </a:solidFill>
                  <a:latin typeface="IBM Plex Sans" panose="020B0503050203000203" pitchFamily="34" charset="77"/>
                  <a:ea typeface="Roboto" panose="02000000000000000000" pitchFamily="2" charset="0"/>
                </a:rPr>
                <a:t>Data-Ink Ratio</a:t>
              </a:r>
            </a:p>
            <a:p>
              <a:r>
                <a:rPr lang="en-US" sz="1701" dirty="0">
                  <a:solidFill>
                    <a:schemeClr val="bg2">
                      <a:lumMod val="50000"/>
                    </a:schemeClr>
                  </a:solidFill>
                  <a:latin typeface="IBM Plex Sans" panose="020B0503050203000203" pitchFamily="34" charset="77"/>
                  <a:ea typeface="Roboto" panose="02000000000000000000" pitchFamily="2" charset="0"/>
                </a:rPr>
                <a:t>By Edward Tufte </a:t>
              </a:r>
            </a:p>
          </p:txBody>
        </p:sp>
      </p:grpSp>
      <p:sp>
        <p:nvSpPr>
          <p:cNvPr id="3" name="TextBox 2">
            <a:extLst>
              <a:ext uri="{FF2B5EF4-FFF2-40B4-BE49-F238E27FC236}">
                <a16:creationId xmlns:a16="http://schemas.microsoft.com/office/drawing/2014/main" id="{A6CB4D97-0EA5-E5C5-5B24-E069DB46DA0C}"/>
              </a:ext>
            </a:extLst>
          </p:cNvPr>
          <p:cNvSpPr txBox="1"/>
          <p:nvPr/>
        </p:nvSpPr>
        <p:spPr>
          <a:xfrm>
            <a:off x="5358740" y="3195206"/>
            <a:ext cx="5559386" cy="1227452"/>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The proportion of the visualization that can be erased without losing information</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The higher the ratio the better</a:t>
            </a:r>
          </a:p>
        </p:txBody>
      </p:sp>
    </p:spTree>
    <p:extLst>
      <p:ext uri="{BB962C8B-B14F-4D97-AF65-F5344CB8AC3E}">
        <p14:creationId xmlns:p14="http://schemas.microsoft.com/office/powerpoint/2010/main" val="386061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8"/>
            <a:ext cx="1246013" cy="921273"/>
            <a:chOff x="8351964" y="363123"/>
            <a:chExt cx="1318661" cy="974988"/>
          </a:xfrm>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Charts</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a:outerShdw blurRad="50800" dist="38100" dir="8100000" algn="tr" rotWithShape="0">
                <a:prstClr val="black">
                  <a:alpha val="40000"/>
                </a:prstClr>
              </a:outerShdw>
            </a:effectLst>
          </p:spPr>
        </p:pic>
      </p:grpSp>
      <p:sp>
        <p:nvSpPr>
          <p:cNvPr id="33" name="Speech Bubble: Rectangle 32">
            <a:extLst>
              <a:ext uri="{FF2B5EF4-FFF2-40B4-BE49-F238E27FC236}">
                <a16:creationId xmlns:a16="http://schemas.microsoft.com/office/drawing/2014/main" id="{A17356EC-E293-82E1-3211-D30357DD1C10}"/>
              </a:ext>
            </a:extLst>
          </p:cNvPr>
          <p:cNvSpPr/>
          <p:nvPr/>
        </p:nvSpPr>
        <p:spPr>
          <a:xfrm>
            <a:off x="5077541" y="1985647"/>
            <a:ext cx="6048433" cy="3597790"/>
          </a:xfrm>
          <a:prstGeom prst="wedgeRectCallout">
            <a:avLst>
              <a:gd name="adj1" fmla="val -63517"/>
              <a:gd name="adj2" fmla="val 40843"/>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6CB4D97-0EA5-E5C5-5B24-E069DB46DA0C}"/>
              </a:ext>
            </a:extLst>
          </p:cNvPr>
          <p:cNvSpPr txBox="1"/>
          <p:nvPr/>
        </p:nvSpPr>
        <p:spPr>
          <a:xfrm>
            <a:off x="5423155" y="2377326"/>
            <a:ext cx="5559386" cy="2012667"/>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Don’t use 3D visuals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Avoid pie, gauge, radar, and area charts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zero as your chart baseline</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No scrolling - Place all charts on a single screen</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suitable proportions</a:t>
            </a:r>
          </a:p>
        </p:txBody>
      </p:sp>
    </p:spTree>
    <p:extLst>
      <p:ext uri="{BB962C8B-B14F-4D97-AF65-F5344CB8AC3E}">
        <p14:creationId xmlns:p14="http://schemas.microsoft.com/office/powerpoint/2010/main" val="22183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3"/>
            <a:ext cx="1246013" cy="383182"/>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Text</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a:outerShdw blurRad="50800" dist="38100" dir="8100000" algn="tr" rotWithShape="0">
              <a:prstClr val="black">
                <a:alpha val="40000"/>
              </a:prstClr>
            </a:outerShdw>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grpSp>
        <p:nvGrpSpPr>
          <p:cNvPr id="12" name="Group 11">
            <a:extLst>
              <a:ext uri="{FF2B5EF4-FFF2-40B4-BE49-F238E27FC236}">
                <a16:creationId xmlns:a16="http://schemas.microsoft.com/office/drawing/2014/main" id="{8E2DF05F-F4B2-0169-8D5A-9D68367A299D}"/>
              </a:ext>
            </a:extLst>
          </p:cNvPr>
          <p:cNvGrpSpPr/>
          <p:nvPr/>
        </p:nvGrpSpPr>
        <p:grpSpPr>
          <a:xfrm>
            <a:off x="5706527" y="2878593"/>
            <a:ext cx="1246013" cy="921273"/>
            <a:chOff x="8360237" y="516406"/>
            <a:chExt cx="1318661" cy="974988"/>
          </a:xfrm>
        </p:grpSpPr>
        <p:sp>
          <p:nvSpPr>
            <p:cNvPr id="100" name="Flowchart: Connector 99">
              <a:extLst>
                <a:ext uri="{FF2B5EF4-FFF2-40B4-BE49-F238E27FC236}">
                  <a16:creationId xmlns:a16="http://schemas.microsoft.com/office/drawing/2014/main" id="{DFEB1768-9BDC-CCC6-07F4-AEE0BBB15239}"/>
                </a:ext>
              </a:extLst>
            </p:cNvPr>
            <p:cNvSpPr/>
            <p:nvPr/>
          </p:nvSpPr>
          <p:spPr>
            <a:xfrm>
              <a:off x="8745249" y="516406"/>
              <a:ext cx="548637" cy="557439"/>
            </a:xfrm>
            <a:prstGeom prst="flowChartConnector">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8360237" y="1085871"/>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Size</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5733" y="640449"/>
              <a:ext cx="324000" cy="324000"/>
            </a:xfrm>
            <a:prstGeom prst="rect">
              <a:avLst/>
            </a:prstGeom>
            <a:effectLst>
              <a:outerShdw blurRad="50800" dist="38100" dir="8100000" algn="tr" rotWithShape="0">
                <a:prstClr val="black">
                  <a:alpha val="40000"/>
                </a:prstClr>
              </a:outerShdw>
            </a:effectLst>
          </p:spPr>
        </p:pic>
      </p:grpSp>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4" name="Group 3">
            <a:extLst>
              <a:ext uri="{FF2B5EF4-FFF2-40B4-BE49-F238E27FC236}">
                <a16:creationId xmlns:a16="http://schemas.microsoft.com/office/drawing/2014/main" id="{A40B998A-59FF-EF91-FA00-6541BF12BC73}"/>
              </a:ext>
            </a:extLst>
          </p:cNvPr>
          <p:cNvGrpSpPr/>
          <p:nvPr/>
        </p:nvGrpSpPr>
        <p:grpSpPr>
          <a:xfrm>
            <a:off x="217187" y="1931119"/>
            <a:ext cx="5369427" cy="3597790"/>
            <a:chOff x="229756" y="2043713"/>
            <a:chExt cx="5682490"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29756" y="2043713"/>
              <a:ext cx="5682490" cy="3807558"/>
            </a:xfrm>
            <a:prstGeom prst="wedgeRectCallout">
              <a:avLst>
                <a:gd name="adj1" fmla="val 57464"/>
                <a:gd name="adj2" fmla="val -16362"/>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6CB4D97-0EA5-E5C5-5B24-E069DB46DA0C}"/>
                </a:ext>
              </a:extLst>
            </p:cNvPr>
            <p:cNvSpPr txBox="1"/>
            <p:nvPr/>
          </p:nvSpPr>
          <p:spPr>
            <a:xfrm>
              <a:off x="488941" y="2913750"/>
              <a:ext cx="5309191"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font and visual size to direct the user’s attention</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Bigger size makes items more prominent</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Be mindful, overusing it will add noise to the dashboard</a:t>
              </a:r>
            </a:p>
          </p:txBody>
        </p:sp>
      </p:grpSp>
      <p:grpSp>
        <p:nvGrpSpPr>
          <p:cNvPr id="11" name="Group 10">
            <a:extLst>
              <a:ext uri="{FF2B5EF4-FFF2-40B4-BE49-F238E27FC236}">
                <a16:creationId xmlns:a16="http://schemas.microsoft.com/office/drawing/2014/main" id="{97A922E2-A72F-FE5F-9B47-A6E80E0D96BA}"/>
              </a:ext>
            </a:extLst>
          </p:cNvPr>
          <p:cNvGrpSpPr/>
          <p:nvPr/>
        </p:nvGrpSpPr>
        <p:grpSpPr>
          <a:xfrm>
            <a:off x="5674654" y="2890546"/>
            <a:ext cx="1246013" cy="892163"/>
            <a:chOff x="6005419" y="3059078"/>
            <a:chExt cx="1318661" cy="944180"/>
          </a:xfrm>
        </p:grpSpPr>
        <p:sp>
          <p:nvSpPr>
            <p:cNvPr id="5" name="Flowchart: Connector 4">
              <a:extLst>
                <a:ext uri="{FF2B5EF4-FFF2-40B4-BE49-F238E27FC236}">
                  <a16:creationId xmlns:a16="http://schemas.microsoft.com/office/drawing/2014/main" id="{B8DF766D-16DF-8308-2DF2-8B961D3BCDB8}"/>
                </a:ext>
              </a:extLst>
            </p:cNvPr>
            <p:cNvSpPr/>
            <p:nvPr/>
          </p:nvSpPr>
          <p:spPr>
            <a:xfrm>
              <a:off x="6390431"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D7F7E887-FB3D-2B0B-A126-9677B8775589}"/>
                </a:ext>
              </a:extLst>
            </p:cNvPr>
            <p:cNvSpPr txBox="1"/>
            <p:nvPr/>
          </p:nvSpPr>
          <p:spPr>
            <a:xfrm>
              <a:off x="6005419"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pic>
          <p:nvPicPr>
            <p:cNvPr id="8" name="Picture 7">
              <a:extLst>
                <a:ext uri="{FF2B5EF4-FFF2-40B4-BE49-F238E27FC236}">
                  <a16:creationId xmlns:a16="http://schemas.microsoft.com/office/drawing/2014/main" id="{DF61066E-8A7D-BAD5-B284-AC063DA53E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0915" y="3183121"/>
              <a:ext cx="324000" cy="324000"/>
            </a:xfrm>
            <a:prstGeom prst="rect">
              <a:avLst/>
            </a:prstGeom>
          </p:spPr>
        </p:pic>
      </p:grpSp>
    </p:spTree>
    <p:extLst>
      <p:ext uri="{BB962C8B-B14F-4D97-AF65-F5344CB8AC3E}">
        <p14:creationId xmlns:p14="http://schemas.microsoft.com/office/powerpoint/2010/main" val="21753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155 -0.00695 L 0.2345 -0.00695 " pathEditMode="relative" rAng="0" ptsTypes="AA">
                                      <p:cBhvr>
                                        <p:cTn id="6" dur="500" fill="hold"/>
                                        <p:tgtEl>
                                          <p:spTgt spid="54"/>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5609165"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2"/>
            <a:ext cx="1246013" cy="383182"/>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a:outerShdw blurRad="50800" dist="38100" dir="8100000" algn="tr" rotWithShape="0">
              <a:prstClr val="black">
                <a:alpha val="40000"/>
              </a:prstClr>
            </a:outerShdw>
          </a:effectLst>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sp>
        <p:nvSpPr>
          <p:cNvPr id="33" name="Speech Bubble: Rectangle 32">
            <a:extLst>
              <a:ext uri="{FF2B5EF4-FFF2-40B4-BE49-F238E27FC236}">
                <a16:creationId xmlns:a16="http://schemas.microsoft.com/office/drawing/2014/main" id="{A17356EC-E293-82E1-3211-D30357DD1C10}"/>
              </a:ext>
            </a:extLst>
          </p:cNvPr>
          <p:cNvSpPr/>
          <p:nvPr/>
        </p:nvSpPr>
        <p:spPr>
          <a:xfrm>
            <a:off x="165473" y="2018908"/>
            <a:ext cx="5369427" cy="3597790"/>
          </a:xfrm>
          <a:prstGeom prst="wedgeRectCallout">
            <a:avLst>
              <a:gd name="adj1" fmla="val 56741"/>
              <a:gd name="adj2" fmla="val 12780"/>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6CB4D97-0EA5-E5C5-5B24-E069DB46DA0C}"/>
              </a:ext>
            </a:extLst>
          </p:cNvPr>
          <p:cNvSpPr txBox="1"/>
          <p:nvPr/>
        </p:nvSpPr>
        <p:spPr>
          <a:xfrm>
            <a:off x="393807" y="2427724"/>
            <a:ext cx="5016694" cy="442237"/>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Standardize your colors by using a palette</a:t>
            </a:r>
          </a:p>
        </p:txBody>
      </p:sp>
      <p:pic>
        <p:nvPicPr>
          <p:cNvPr id="4" name="Picture 3">
            <a:extLst>
              <a:ext uri="{FF2B5EF4-FFF2-40B4-BE49-F238E27FC236}">
                <a16:creationId xmlns:a16="http://schemas.microsoft.com/office/drawing/2014/main" id="{F5D15356-6406-E3C2-30D2-BFBB086C5561}"/>
              </a:ext>
            </a:extLst>
          </p:cNvPr>
          <p:cNvPicPr>
            <a:picLocks noChangeAspect="1"/>
          </p:cNvPicPr>
          <p:nvPr/>
        </p:nvPicPr>
        <p:blipFill>
          <a:blip r:embed="rId18"/>
          <a:stretch>
            <a:fillRect/>
          </a:stretch>
        </p:blipFill>
        <p:spPr>
          <a:xfrm>
            <a:off x="1510954" y="768997"/>
            <a:ext cx="9079562" cy="5134650"/>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987BFDAD-C4A6-6FEC-B5ED-55E859FAB285}"/>
              </a:ext>
            </a:extLst>
          </p:cNvPr>
          <p:cNvSpPr txBox="1"/>
          <p:nvPr/>
        </p:nvSpPr>
        <p:spPr>
          <a:xfrm>
            <a:off x="393807" y="2774733"/>
            <a:ext cx="5016694" cy="442237"/>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colors consistently (e.g., Categories)</a:t>
            </a:r>
          </a:p>
        </p:txBody>
      </p:sp>
      <p:sp>
        <p:nvSpPr>
          <p:cNvPr id="6" name="TextBox 5">
            <a:extLst>
              <a:ext uri="{FF2B5EF4-FFF2-40B4-BE49-F238E27FC236}">
                <a16:creationId xmlns:a16="http://schemas.microsoft.com/office/drawing/2014/main" id="{760F3A9B-C924-9340-3DC0-3760C3A04A74}"/>
              </a:ext>
            </a:extLst>
          </p:cNvPr>
          <p:cNvSpPr txBox="1"/>
          <p:nvPr/>
        </p:nvSpPr>
        <p:spPr>
          <a:xfrm>
            <a:off x="393807" y="3121741"/>
            <a:ext cx="5016694" cy="1227452"/>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tools such as </a:t>
            </a:r>
            <a:r>
              <a:rPr lang="en-US" sz="1701" u="sng" dirty="0">
                <a:solidFill>
                  <a:schemeClr val="bg2">
                    <a:lumMod val="50000"/>
                  </a:schemeClr>
                </a:solidFill>
                <a:latin typeface="IBM Plex Sans" panose="020B0503050203000203" pitchFamily="34" charset="77"/>
                <a:ea typeface="Roboto" panose="02000000000000000000" pitchFamily="2" charset="0"/>
              </a:rPr>
              <a:t>Coolors.co</a:t>
            </a:r>
            <a:r>
              <a:rPr lang="en-US" sz="1701" dirty="0">
                <a:solidFill>
                  <a:schemeClr val="bg2">
                    <a:lumMod val="50000"/>
                  </a:schemeClr>
                </a:solidFill>
                <a:latin typeface="IBM Plex Sans" panose="020B0503050203000203" pitchFamily="34" charset="77"/>
                <a:ea typeface="Roboto" panose="02000000000000000000" pitchFamily="2" charset="0"/>
              </a:rPr>
              <a:t>, </a:t>
            </a:r>
            <a:r>
              <a:rPr lang="en-US" sz="1701" u="sng" dirty="0">
                <a:solidFill>
                  <a:schemeClr val="bg2">
                    <a:lumMod val="50000"/>
                  </a:schemeClr>
                </a:solidFill>
                <a:latin typeface="IBM Plex Sans" panose="020B0503050203000203" pitchFamily="34" charset="77"/>
                <a:ea typeface="Roboto" panose="02000000000000000000" pitchFamily="2" charset="0"/>
              </a:rPr>
              <a:t>Adobe color wheel</a:t>
            </a:r>
            <a:r>
              <a:rPr lang="en-US" sz="1701" dirty="0">
                <a:solidFill>
                  <a:schemeClr val="bg2">
                    <a:lumMod val="50000"/>
                  </a:schemeClr>
                </a:solidFill>
                <a:latin typeface="IBM Plex Sans" panose="020B0503050203000203" pitchFamily="34" charset="77"/>
                <a:ea typeface="Roboto" panose="02000000000000000000" pitchFamily="2" charset="0"/>
              </a:rPr>
              <a:t> or </a:t>
            </a:r>
            <a:r>
              <a:rPr lang="en-US" sz="1701" u="sng" dirty="0">
                <a:solidFill>
                  <a:schemeClr val="bg2">
                    <a:lumMod val="50000"/>
                  </a:schemeClr>
                </a:solidFill>
                <a:latin typeface="IBM Plex Sans" panose="020B0503050203000203" pitchFamily="34" charset="77"/>
                <a:ea typeface="Roboto" panose="02000000000000000000" pitchFamily="2" charset="0"/>
              </a:rPr>
              <a:t>HEX pickers</a:t>
            </a:r>
          </a:p>
          <a:p>
            <a:pPr marL="270005" indent="-270005">
              <a:lnSpc>
                <a:spcPct val="150000"/>
              </a:lnSpc>
              <a:buBlip>
                <a:blip r:embed="rId19">
                  <a:extLst>
                    <a:ext uri="{96DAC541-7B7A-43D3-8B79-37D633B846F1}">
                      <asvg:svgBlip xmlns:asvg="http://schemas.microsoft.com/office/drawing/2016/SVG/main" r:embed="rId20"/>
                    </a:ext>
                  </a:extLst>
                </a:blip>
              </a:buBlip>
            </a:pPr>
            <a:endParaRPr lang="en-US" sz="1701" u="sng" dirty="0">
              <a:solidFill>
                <a:schemeClr val="bg2">
                  <a:lumMod val="50000"/>
                </a:schemeClr>
              </a:solidFill>
              <a:latin typeface="IBM Plex Sans" panose="020B0503050203000203" pitchFamily="34" charset="77"/>
              <a:ea typeface="Roboto" panose="02000000000000000000" pitchFamily="2" charset="0"/>
            </a:endParaRPr>
          </a:p>
        </p:txBody>
      </p:sp>
      <p:sp>
        <p:nvSpPr>
          <p:cNvPr id="8" name="TextBox 7">
            <a:extLst>
              <a:ext uri="{FF2B5EF4-FFF2-40B4-BE49-F238E27FC236}">
                <a16:creationId xmlns:a16="http://schemas.microsoft.com/office/drawing/2014/main" id="{B327C4AC-7BC8-864C-416C-57A661AFD1D5}"/>
              </a:ext>
            </a:extLst>
          </p:cNvPr>
          <p:cNvSpPr txBox="1"/>
          <p:nvPr/>
        </p:nvSpPr>
        <p:spPr>
          <a:xfrm>
            <a:off x="393807" y="3851034"/>
            <a:ext cx="5016694" cy="834844"/>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In Power BI use themes to standardize the colors. Prefer to import your custom ones</a:t>
            </a:r>
            <a:endParaRPr lang="en-US" sz="1701" u="sng" dirty="0">
              <a:solidFill>
                <a:schemeClr val="bg2">
                  <a:lumMod val="50000"/>
                </a:schemeClr>
              </a:solidFill>
              <a:latin typeface="IBM Plex Sans" panose="020B0503050203000203" pitchFamily="34" charset="77"/>
              <a:ea typeface="Roboto" panose="02000000000000000000" pitchFamily="2" charset="0"/>
            </a:endParaRPr>
          </a:p>
        </p:txBody>
      </p:sp>
      <p:pic>
        <p:nvPicPr>
          <p:cNvPr id="12" name="Picture 11" descr="A screenshot of a computer&#10;&#10;Description automatically generated">
            <a:extLst>
              <a:ext uri="{FF2B5EF4-FFF2-40B4-BE49-F238E27FC236}">
                <a16:creationId xmlns:a16="http://schemas.microsoft.com/office/drawing/2014/main" id="{FFC9AC0E-E7BC-5EDC-CDEB-AD01178E5AE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69905" y="1035229"/>
            <a:ext cx="9156380" cy="460218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2615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5609165"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sp>
        <p:nvSpPr>
          <p:cNvPr id="33" name="Speech Bubble: Rectangle 32">
            <a:extLst>
              <a:ext uri="{FF2B5EF4-FFF2-40B4-BE49-F238E27FC236}">
                <a16:creationId xmlns:a16="http://schemas.microsoft.com/office/drawing/2014/main" id="{A17356EC-E293-82E1-3211-D30357DD1C10}"/>
              </a:ext>
            </a:extLst>
          </p:cNvPr>
          <p:cNvSpPr/>
          <p:nvPr/>
        </p:nvSpPr>
        <p:spPr>
          <a:xfrm>
            <a:off x="165473" y="1986288"/>
            <a:ext cx="5369427" cy="3630410"/>
          </a:xfrm>
          <a:prstGeom prst="wedgeRectCallout">
            <a:avLst>
              <a:gd name="adj1" fmla="val 58018"/>
              <a:gd name="adj2" fmla="val 40226"/>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6CB4D97-0EA5-E5C5-5B24-E069DB46DA0C}"/>
              </a:ext>
            </a:extLst>
          </p:cNvPr>
          <p:cNvSpPr txBox="1"/>
          <p:nvPr/>
        </p:nvSpPr>
        <p:spPr>
          <a:xfrm>
            <a:off x="377826" y="2427724"/>
            <a:ext cx="5016694" cy="442237"/>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the Z-shape structure</a:t>
            </a:r>
          </a:p>
        </p:txBody>
      </p:sp>
      <p:sp>
        <p:nvSpPr>
          <p:cNvPr id="5" name="TextBox 4">
            <a:extLst>
              <a:ext uri="{FF2B5EF4-FFF2-40B4-BE49-F238E27FC236}">
                <a16:creationId xmlns:a16="http://schemas.microsoft.com/office/drawing/2014/main" id="{987BFDAD-C4A6-6FEC-B5ED-55E859FAB285}"/>
              </a:ext>
            </a:extLst>
          </p:cNvPr>
          <p:cNvSpPr txBox="1"/>
          <p:nvPr/>
        </p:nvSpPr>
        <p:spPr>
          <a:xfrm>
            <a:off x="377826" y="2802161"/>
            <a:ext cx="5016694" cy="834844"/>
          </a:xfrm>
          <a:prstGeom prst="rect">
            <a:avLst/>
          </a:prstGeom>
          <a:noFill/>
          <a:ln>
            <a:noFill/>
          </a:ln>
        </p:spPr>
        <p:txBody>
          <a:bodyPr wrap="square" rtlCol="0">
            <a:spAutoFit/>
          </a:bodyPr>
          <a:lstStyle>
            <a:defPPr>
              <a:defRPr lang="en-US"/>
            </a:defPPr>
            <a:lvl1pPr marL="285750" indent="-285750">
              <a:lnSpc>
                <a:spcPct val="150000"/>
              </a:lnSpc>
              <a:buBlip>
                <a:blip r:embed="rId17"/>
              </a:buBlip>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Position what you want to emphasize in a central place</a:t>
            </a:r>
          </a:p>
        </p:txBody>
      </p:sp>
      <p:grpSp>
        <p:nvGrpSpPr>
          <p:cNvPr id="17" name="Group 16">
            <a:extLst>
              <a:ext uri="{FF2B5EF4-FFF2-40B4-BE49-F238E27FC236}">
                <a16:creationId xmlns:a16="http://schemas.microsoft.com/office/drawing/2014/main" id="{E855BC11-3A45-78DF-5377-BD6BC838F7BC}"/>
              </a:ext>
            </a:extLst>
          </p:cNvPr>
          <p:cNvGrpSpPr/>
          <p:nvPr/>
        </p:nvGrpSpPr>
        <p:grpSpPr>
          <a:xfrm>
            <a:off x="5683430" y="4990818"/>
            <a:ext cx="1246013" cy="921273"/>
            <a:chOff x="8626264" y="374955"/>
            <a:chExt cx="1318661" cy="974988"/>
          </a:xfrm>
        </p:grpSpPr>
        <p:sp>
          <p:nvSpPr>
            <p:cNvPr id="11" name="Flowchart: Connector 10">
              <a:extLst>
                <a:ext uri="{FF2B5EF4-FFF2-40B4-BE49-F238E27FC236}">
                  <a16:creationId xmlns:a16="http://schemas.microsoft.com/office/drawing/2014/main" id="{7FA1B18C-80D6-512B-7FD4-C606CAED6933}"/>
                </a:ext>
              </a:extLst>
            </p:cNvPr>
            <p:cNvSpPr/>
            <p:nvPr/>
          </p:nvSpPr>
          <p:spPr>
            <a:xfrm>
              <a:off x="9011276" y="374955"/>
              <a:ext cx="548637" cy="557439"/>
            </a:xfrm>
            <a:prstGeom prst="flowChartConnector">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4B65AE7E-D779-6B7A-C3FF-3F99AE9555AF}"/>
                </a:ext>
              </a:extLst>
            </p:cNvPr>
            <p:cNvSpPr txBox="1"/>
            <p:nvPr/>
          </p:nvSpPr>
          <p:spPr>
            <a:xfrm>
              <a:off x="8626264" y="944420"/>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Position</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14" name="Picture 13">
              <a:extLst>
                <a:ext uri="{FF2B5EF4-FFF2-40B4-BE49-F238E27FC236}">
                  <a16:creationId xmlns:a16="http://schemas.microsoft.com/office/drawing/2014/main" id="{82333E3B-957B-0E2A-F3E2-6B7E403E44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1760" y="505455"/>
              <a:ext cx="324000" cy="324000"/>
            </a:xfrm>
            <a:prstGeom prst="rect">
              <a:avLst/>
            </a:prstGeom>
            <a:effectLst>
              <a:outerShdw blurRad="50800" dist="38100" dir="8100000" algn="tr" rotWithShape="0">
                <a:prstClr val="black">
                  <a:alpha val="40000"/>
                </a:prstClr>
              </a:outerShdw>
            </a:effectLst>
          </p:spPr>
        </p:pic>
      </p:grpSp>
      <p:grpSp>
        <p:nvGrpSpPr>
          <p:cNvPr id="27" name="Group 26">
            <a:extLst>
              <a:ext uri="{FF2B5EF4-FFF2-40B4-BE49-F238E27FC236}">
                <a16:creationId xmlns:a16="http://schemas.microsoft.com/office/drawing/2014/main" id="{B7E5D7C7-BBBA-09CD-5A46-ACBBBDF802E5}"/>
              </a:ext>
            </a:extLst>
          </p:cNvPr>
          <p:cNvGrpSpPr/>
          <p:nvPr/>
        </p:nvGrpSpPr>
        <p:grpSpPr>
          <a:xfrm>
            <a:off x="333376" y="3521586"/>
            <a:ext cx="5905556" cy="1227452"/>
            <a:chOff x="333376" y="3521586"/>
            <a:chExt cx="5905556" cy="1227452"/>
          </a:xfrm>
        </p:grpSpPr>
        <p:sp>
          <p:nvSpPr>
            <p:cNvPr id="6" name="TextBox 5">
              <a:extLst>
                <a:ext uri="{FF2B5EF4-FFF2-40B4-BE49-F238E27FC236}">
                  <a16:creationId xmlns:a16="http://schemas.microsoft.com/office/drawing/2014/main" id="{760F3A9B-C924-9340-3DC0-3760C3A04A74}"/>
                </a:ext>
              </a:extLst>
            </p:cNvPr>
            <p:cNvSpPr txBox="1">
              <a:spLocks/>
            </p:cNvSpPr>
            <p:nvPr/>
          </p:nvSpPr>
          <p:spPr>
            <a:xfrm>
              <a:off x="377826" y="3521586"/>
              <a:ext cx="5016694" cy="1227452"/>
            </a:xfrm>
            <a:prstGeom prst="rect">
              <a:avLst/>
            </a:prstGeom>
            <a:noFill/>
            <a:ln>
              <a:noFill/>
            </a:ln>
          </p:spPr>
          <p:txBody>
            <a:bodyPr wrap="square" rtlCol="0">
              <a:spAutoFit/>
            </a:bodyPr>
            <a:lstStyle>
              <a:defPPr>
                <a:defRPr lang="en-US"/>
              </a:defPPr>
              <a:lvl1pPr marL="285750" indent="-285750">
                <a:lnSpc>
                  <a:spcPct val="150000"/>
                </a:lnSpc>
                <a:buBlip>
                  <a:blip r:embed="rId17"/>
                </a:buBlip>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Start with high-level information on top and continue with more granular </a:t>
              </a:r>
            </a:p>
            <a:p>
              <a:endParaRPr lang="en-US" dirty="0"/>
            </a:p>
          </p:txBody>
        </p:sp>
        <p:pic>
          <p:nvPicPr>
            <p:cNvPr id="4" name="Picture 3" descr="A light bulb with a heart on it&#10;&#10;Description automatically generated">
              <a:extLst>
                <a:ext uri="{FF2B5EF4-FFF2-40B4-BE49-F238E27FC236}">
                  <a16:creationId xmlns:a16="http://schemas.microsoft.com/office/drawing/2014/main" id="{19CADE5D-013E-2F98-8F20-61AC5889DAC8}"/>
                </a:ext>
              </a:extLst>
            </p:cNvPr>
            <p:cNvPicPr>
              <a:picLocks noChangeAspect="1"/>
            </p:cNvPicPr>
            <p:nvPr/>
          </p:nvPicPr>
          <p:blipFill>
            <a:blip r:embed="rId18"/>
            <a:stretch>
              <a:fillRect/>
            </a:stretch>
          </p:blipFill>
          <p:spPr>
            <a:xfrm>
              <a:off x="333376" y="4297189"/>
              <a:ext cx="419206" cy="419206"/>
            </a:xfrm>
            <a:prstGeom prst="rect">
              <a:avLst/>
            </a:prstGeom>
          </p:spPr>
        </p:pic>
        <p:sp>
          <p:nvSpPr>
            <p:cNvPr id="23" name="TextBox 22">
              <a:extLst>
                <a:ext uri="{FF2B5EF4-FFF2-40B4-BE49-F238E27FC236}">
                  <a16:creationId xmlns:a16="http://schemas.microsoft.com/office/drawing/2014/main" id="{46421D91-F32B-DDE5-D56B-C68BE2E183C7}"/>
                </a:ext>
              </a:extLst>
            </p:cNvPr>
            <p:cNvSpPr txBox="1"/>
            <p:nvPr/>
          </p:nvSpPr>
          <p:spPr>
            <a:xfrm>
              <a:off x="679546" y="4250833"/>
              <a:ext cx="5559386" cy="442237"/>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avoid diagonal structure</a:t>
              </a:r>
            </a:p>
          </p:txBody>
        </p:sp>
      </p:grpSp>
    </p:spTree>
    <p:extLst>
      <p:ext uri="{BB962C8B-B14F-4D97-AF65-F5344CB8AC3E}">
        <p14:creationId xmlns:p14="http://schemas.microsoft.com/office/powerpoint/2010/main" val="37024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5609165"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31" name="Group 30">
            <a:extLst>
              <a:ext uri="{FF2B5EF4-FFF2-40B4-BE49-F238E27FC236}">
                <a16:creationId xmlns:a16="http://schemas.microsoft.com/office/drawing/2014/main" id="{A83D0953-AD42-7EDD-A3D8-8174A5BC0D69}"/>
              </a:ext>
            </a:extLst>
          </p:cNvPr>
          <p:cNvGrpSpPr/>
          <p:nvPr/>
        </p:nvGrpSpPr>
        <p:grpSpPr>
          <a:xfrm>
            <a:off x="6861028" y="2870585"/>
            <a:ext cx="1246013" cy="921273"/>
            <a:chOff x="9375013" y="381877"/>
            <a:chExt cx="1318661" cy="974988"/>
          </a:xfrm>
        </p:grpSpPr>
        <p:sp>
          <p:nvSpPr>
            <p:cNvPr id="4" name="Flowchart: Connector 3">
              <a:extLst>
                <a:ext uri="{FF2B5EF4-FFF2-40B4-BE49-F238E27FC236}">
                  <a16:creationId xmlns:a16="http://schemas.microsoft.com/office/drawing/2014/main" id="{5B83A54D-3746-1355-3887-94EF04F1DEA1}"/>
                </a:ext>
              </a:extLst>
            </p:cNvPr>
            <p:cNvSpPr/>
            <p:nvPr/>
          </p:nvSpPr>
          <p:spPr>
            <a:xfrm>
              <a:off x="9760025" y="381877"/>
              <a:ext cx="548637" cy="557439"/>
            </a:xfrm>
            <a:prstGeom prst="flowChartConnector">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B9AF76A3-8E0D-6F1C-4667-8D0B103B5CDC}"/>
                </a:ext>
              </a:extLst>
            </p:cNvPr>
            <p:cNvSpPr txBox="1"/>
            <p:nvPr/>
          </p:nvSpPr>
          <p:spPr>
            <a:xfrm>
              <a:off x="9375013" y="951342"/>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Gestalt</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12" name="Picture 11">
              <a:extLst>
                <a:ext uri="{FF2B5EF4-FFF2-40B4-BE49-F238E27FC236}">
                  <a16:creationId xmlns:a16="http://schemas.microsoft.com/office/drawing/2014/main" id="{BE2D95F3-428B-BD3A-B324-9E376BAE5D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8524" y="495847"/>
              <a:ext cx="324000" cy="324000"/>
            </a:xfrm>
            <a:prstGeom prst="rect">
              <a:avLst/>
            </a:prstGeom>
            <a:effectLst>
              <a:outerShdw blurRad="50800" dist="38100" dir="8100000" algn="tr" rotWithShape="0">
                <a:prstClr val="black">
                  <a:alpha val="40000"/>
                </a:prstClr>
              </a:outerShdw>
            </a:effectLst>
          </p:spPr>
        </p:pic>
      </p:grpSp>
      <p:pic>
        <p:nvPicPr>
          <p:cNvPr id="38" name="Picture 37" descr="A poster with text and symbols&#10;&#10;Description automatically generated">
            <a:extLst>
              <a:ext uri="{FF2B5EF4-FFF2-40B4-BE49-F238E27FC236}">
                <a16:creationId xmlns:a16="http://schemas.microsoft.com/office/drawing/2014/main" id="{CFEA9491-4636-34D2-1088-E386988D789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4468" y="1322904"/>
            <a:ext cx="11130202" cy="44740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623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58333E-6 -7.40741E-7 L 0.11796 -0.00185 " pathEditMode="relative" rAng="0" ptsTypes="AA">
                                      <p:cBhvr>
                                        <p:cTn id="6" dur="500" fill="hold"/>
                                        <p:tgtEl>
                                          <p:spTgt spid="54"/>
                                        </p:tgtEl>
                                        <p:attrNameLst>
                                          <p:attrName>ppt_x</p:attrName>
                                          <p:attrName>ppt_y</p:attrName>
                                        </p:attrNameLst>
                                      </p:cBhvr>
                                      <p:rCtr x="5898" y="-9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6925774"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grpSp>
        <p:nvGrpSpPr>
          <p:cNvPr id="40" name="Group 39">
            <a:extLst>
              <a:ext uri="{FF2B5EF4-FFF2-40B4-BE49-F238E27FC236}">
                <a16:creationId xmlns:a16="http://schemas.microsoft.com/office/drawing/2014/main" id="{D99E7D86-1927-C58C-2F7C-9BC98087106F}"/>
              </a:ext>
            </a:extLst>
          </p:cNvPr>
          <p:cNvGrpSpPr/>
          <p:nvPr/>
        </p:nvGrpSpPr>
        <p:grpSpPr>
          <a:xfrm>
            <a:off x="6855746" y="3898122"/>
            <a:ext cx="1407794" cy="892163"/>
            <a:chOff x="7255374" y="4125400"/>
            <a:chExt cx="1489875" cy="944180"/>
          </a:xfrm>
        </p:grpSpPr>
        <p:sp>
          <p:nvSpPr>
            <p:cNvPr id="113" name="Flowchart: Connector 112">
              <a:extLst>
                <a:ext uri="{FF2B5EF4-FFF2-40B4-BE49-F238E27FC236}">
                  <a16:creationId xmlns:a16="http://schemas.microsoft.com/office/drawing/2014/main" id="{1C7039F2-EECD-1AA5-B559-17902EE51828}"/>
                </a:ext>
              </a:extLst>
            </p:cNvPr>
            <p:cNvSpPr/>
            <p:nvPr/>
          </p:nvSpPr>
          <p:spPr>
            <a:xfrm>
              <a:off x="7640386" y="4125400"/>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7255374" y="4694865"/>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8885" y="4265723"/>
              <a:ext cx="324000" cy="324000"/>
            </a:xfrm>
            <a:prstGeom prst="rect">
              <a:avLst/>
            </a:prstGeom>
          </p:spPr>
        </p:pic>
      </p:grpSp>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5" name="Group 4">
            <a:extLst>
              <a:ext uri="{FF2B5EF4-FFF2-40B4-BE49-F238E27FC236}">
                <a16:creationId xmlns:a16="http://schemas.microsoft.com/office/drawing/2014/main" id="{56AC1C35-B30F-B434-4FA1-FDB8CEE5E2D7}"/>
              </a:ext>
            </a:extLst>
          </p:cNvPr>
          <p:cNvGrpSpPr/>
          <p:nvPr/>
        </p:nvGrpSpPr>
        <p:grpSpPr>
          <a:xfrm>
            <a:off x="226967" y="2015241"/>
            <a:ext cx="6434415" cy="3630410"/>
            <a:chOff x="226967" y="2015241"/>
            <a:chExt cx="6434415" cy="3630410"/>
          </a:xfrm>
        </p:grpSpPr>
        <p:grpSp>
          <p:nvGrpSpPr>
            <p:cNvPr id="60" name="Group 59">
              <a:extLst>
                <a:ext uri="{FF2B5EF4-FFF2-40B4-BE49-F238E27FC236}">
                  <a16:creationId xmlns:a16="http://schemas.microsoft.com/office/drawing/2014/main" id="{DC15DA97-344B-086A-DAEC-ED3E47C607B2}"/>
                </a:ext>
              </a:extLst>
            </p:cNvPr>
            <p:cNvGrpSpPr/>
            <p:nvPr/>
          </p:nvGrpSpPr>
          <p:grpSpPr>
            <a:xfrm>
              <a:off x="226967" y="2015241"/>
              <a:ext cx="6434415" cy="3630410"/>
              <a:chOff x="240107" y="2132740"/>
              <a:chExt cx="6809572" cy="3842080"/>
            </a:xfrm>
          </p:grpSpPr>
          <p:grpSp>
            <p:nvGrpSpPr>
              <p:cNvPr id="59" name="Group 58">
                <a:extLst>
                  <a:ext uri="{FF2B5EF4-FFF2-40B4-BE49-F238E27FC236}">
                    <a16:creationId xmlns:a16="http://schemas.microsoft.com/office/drawing/2014/main" id="{CBE28C3F-3E24-8DD6-458C-33F27ADD5286}"/>
                  </a:ext>
                </a:extLst>
              </p:cNvPr>
              <p:cNvGrpSpPr/>
              <p:nvPr/>
            </p:nvGrpSpPr>
            <p:grpSpPr>
              <a:xfrm>
                <a:off x="240107" y="2132740"/>
                <a:ext cx="6809572" cy="3842080"/>
                <a:chOff x="240107" y="2132740"/>
                <a:chExt cx="6809572" cy="3842080"/>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0107" y="2132740"/>
                  <a:ext cx="6809572" cy="3842080"/>
                </a:xfrm>
                <a:prstGeom prst="wedgeRectCallout">
                  <a:avLst>
                    <a:gd name="adj1" fmla="val 56526"/>
                    <a:gd name="adj2" fmla="val 10004"/>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F83A7E08-1710-2CD4-6B98-55394FF8C6C6}"/>
                    </a:ext>
                  </a:extLst>
                </p:cNvPr>
                <p:cNvSpPr txBox="1"/>
                <p:nvPr/>
              </p:nvSpPr>
              <p:spPr>
                <a:xfrm>
                  <a:off x="399761" y="2569272"/>
                  <a:ext cx="6010543" cy="2130015"/>
                </a:xfrm>
                <a:prstGeom prst="rect">
                  <a:avLst/>
                </a:prstGeom>
                <a:noFill/>
                <a:ln>
                  <a:noFill/>
                </a:ln>
              </p:spPr>
              <p:txBody>
                <a:bodyPr wrap="square" rtlCol="0">
                  <a:spAutoFit/>
                </a:bodyPr>
                <a:lstStyle>
                  <a:defPPr>
                    <a:defRPr lang="en-US"/>
                  </a:defPPr>
                  <a:lvl1pPr marL="285750" indent="-285750">
                    <a:lnSpc>
                      <a:spcPct val="150000"/>
                    </a:lnSpc>
                    <a:buBlip>
                      <a:blip r:embed="rId17"/>
                    </a:buBlip>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Color blindness affects 8% of men and 0,5% of women</a:t>
                  </a:r>
                </a:p>
                <a:p>
                  <a:r>
                    <a:rPr lang="en-US" dirty="0"/>
                    <a:t>Test your dashboard using color-blindness.com simulator</a:t>
                  </a:r>
                </a:p>
                <a:p>
                  <a:endParaRPr lang="en-US" dirty="0"/>
                </a:p>
              </p:txBody>
            </p:sp>
          </p:grpSp>
          <p:sp>
            <p:nvSpPr>
              <p:cNvPr id="14" name="TextBox 13">
                <a:extLst>
                  <a:ext uri="{FF2B5EF4-FFF2-40B4-BE49-F238E27FC236}">
                    <a16:creationId xmlns:a16="http://schemas.microsoft.com/office/drawing/2014/main" id="{D3EBF341-3945-6FCB-19E7-D826B17D9E2B}"/>
                  </a:ext>
                </a:extLst>
              </p:cNvPr>
              <p:cNvSpPr txBox="1"/>
              <p:nvPr/>
            </p:nvSpPr>
            <p:spPr>
              <a:xfrm>
                <a:off x="719072" y="4353538"/>
                <a:ext cx="5883525" cy="468021"/>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Use contrast accordingly</a:t>
                </a:r>
              </a:p>
            </p:txBody>
          </p:sp>
        </p:grpSp>
        <p:pic>
          <p:nvPicPr>
            <p:cNvPr id="4" name="Picture 3" descr="A light bulb with a heart on it&#10;&#10;Description automatically generated">
              <a:extLst>
                <a:ext uri="{FF2B5EF4-FFF2-40B4-BE49-F238E27FC236}">
                  <a16:creationId xmlns:a16="http://schemas.microsoft.com/office/drawing/2014/main" id="{53FADA77-E58D-067D-72C6-D1D39DCC2EC4}"/>
                </a:ext>
              </a:extLst>
            </p:cNvPr>
            <p:cNvPicPr>
              <a:picLocks noChangeAspect="1"/>
            </p:cNvPicPr>
            <p:nvPr/>
          </p:nvPicPr>
          <p:blipFill>
            <a:blip r:embed="rId18"/>
            <a:stretch>
              <a:fillRect/>
            </a:stretch>
          </p:blipFill>
          <p:spPr>
            <a:xfrm>
              <a:off x="346613" y="4168813"/>
              <a:ext cx="419206" cy="419206"/>
            </a:xfrm>
            <a:prstGeom prst="rect">
              <a:avLst/>
            </a:prstGeom>
          </p:spPr>
        </p:pic>
      </p:grpSp>
      <p:grpSp>
        <p:nvGrpSpPr>
          <p:cNvPr id="43" name="Group 42">
            <a:extLst>
              <a:ext uri="{FF2B5EF4-FFF2-40B4-BE49-F238E27FC236}">
                <a16:creationId xmlns:a16="http://schemas.microsoft.com/office/drawing/2014/main" id="{1EEF2324-CE02-4476-CB3B-4FE68E845150}"/>
              </a:ext>
            </a:extLst>
          </p:cNvPr>
          <p:cNvGrpSpPr/>
          <p:nvPr/>
        </p:nvGrpSpPr>
        <p:grpSpPr>
          <a:xfrm>
            <a:off x="6698705" y="3933579"/>
            <a:ext cx="1647469" cy="835180"/>
            <a:chOff x="8480104" y="606790"/>
            <a:chExt cx="1743524" cy="883875"/>
          </a:xfrm>
        </p:grpSpPr>
        <p:sp>
          <p:nvSpPr>
            <p:cNvPr id="46" name="Flowchart: Connector 45">
              <a:extLst>
                <a:ext uri="{FF2B5EF4-FFF2-40B4-BE49-F238E27FC236}">
                  <a16:creationId xmlns:a16="http://schemas.microsoft.com/office/drawing/2014/main" id="{AE5A3607-06D4-D54C-0CB5-68BF02940876}"/>
                </a:ext>
              </a:extLst>
            </p:cNvPr>
            <p:cNvSpPr/>
            <p:nvPr/>
          </p:nvSpPr>
          <p:spPr>
            <a:xfrm>
              <a:off x="9046101" y="606790"/>
              <a:ext cx="548637" cy="557439"/>
            </a:xfrm>
            <a:prstGeom prst="flowChartConnector">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2" name="TextBox 51">
              <a:extLst>
                <a:ext uri="{FF2B5EF4-FFF2-40B4-BE49-F238E27FC236}">
                  <a16:creationId xmlns:a16="http://schemas.microsoft.com/office/drawing/2014/main" id="{80F2A2DC-4B5C-EE6A-829B-9E51A2CA302A}"/>
                </a:ext>
              </a:extLst>
            </p:cNvPr>
            <p:cNvSpPr txBox="1"/>
            <p:nvPr/>
          </p:nvSpPr>
          <p:spPr>
            <a:xfrm>
              <a:off x="8480104" y="1146689"/>
              <a:ext cx="1743524" cy="343976"/>
            </a:xfrm>
            <a:prstGeom prst="rect">
              <a:avLst/>
            </a:prstGeom>
            <a:noFill/>
            <a:ln>
              <a:noFill/>
            </a:ln>
          </p:spPr>
          <p:txBody>
            <a:bodyPr wrap="square" rtlCol="0">
              <a:spAutoFit/>
            </a:bodyPr>
            <a:lstStyle/>
            <a:p>
              <a:pPr algn="ctr"/>
              <a:r>
                <a:rPr lang="en-US" sz="1512" dirty="0">
                  <a:solidFill>
                    <a:schemeClr val="bg2">
                      <a:lumMod val="50000"/>
                    </a:schemeClr>
                  </a:solidFill>
                  <a:latin typeface="IBM Plex Sans" panose="020B0503050203000203" pitchFamily="34" charset="77"/>
                  <a:ea typeface="Roboto" panose="02000000000000000000" pitchFamily="2" charset="0"/>
                </a:rPr>
                <a:t>Accessibility</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53" name="Picture 52">
              <a:extLst>
                <a:ext uri="{FF2B5EF4-FFF2-40B4-BE49-F238E27FC236}">
                  <a16:creationId xmlns:a16="http://schemas.microsoft.com/office/drawing/2014/main" id="{852BA239-678D-9DFE-DCC6-C90268E6E3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4600" y="747113"/>
              <a:ext cx="324000" cy="324000"/>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5307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6925774"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grpSp>
        <p:nvGrpSpPr>
          <p:cNvPr id="11" name="Group 10">
            <a:extLst>
              <a:ext uri="{FF2B5EF4-FFF2-40B4-BE49-F238E27FC236}">
                <a16:creationId xmlns:a16="http://schemas.microsoft.com/office/drawing/2014/main" id="{B1BC4F5A-B4CA-1FCE-CE93-04A0D4D02EAD}"/>
              </a:ext>
            </a:extLst>
          </p:cNvPr>
          <p:cNvGrpSpPr/>
          <p:nvPr/>
        </p:nvGrpSpPr>
        <p:grpSpPr>
          <a:xfrm>
            <a:off x="6855745" y="4983899"/>
            <a:ext cx="1246013" cy="892163"/>
            <a:chOff x="7255374" y="5274482"/>
            <a:chExt cx="1318661" cy="944180"/>
          </a:xfrm>
        </p:grpSpPr>
        <p:sp>
          <p:nvSpPr>
            <p:cNvPr id="115" name="Flowchart: Connector 114">
              <a:extLst>
                <a:ext uri="{FF2B5EF4-FFF2-40B4-BE49-F238E27FC236}">
                  <a16:creationId xmlns:a16="http://schemas.microsoft.com/office/drawing/2014/main" id="{6E11A974-87EC-125A-0A90-ADF72C978453}"/>
                </a:ext>
              </a:extLst>
            </p:cNvPr>
            <p:cNvSpPr/>
            <p:nvPr/>
          </p:nvSpPr>
          <p:spPr>
            <a:xfrm>
              <a:off x="7640386" y="5274482"/>
              <a:ext cx="548637" cy="557439"/>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7255374"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8885" y="5404982"/>
              <a:ext cx="324000" cy="324000"/>
            </a:xfrm>
            <a:prstGeom prst="rect">
              <a:avLst/>
            </a:prstGeom>
          </p:spPr>
        </p:pic>
      </p:grpSp>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12" name="Group 11">
            <a:extLst>
              <a:ext uri="{FF2B5EF4-FFF2-40B4-BE49-F238E27FC236}">
                <a16:creationId xmlns:a16="http://schemas.microsoft.com/office/drawing/2014/main" id="{FDE50AF5-A3BC-BBA7-0E7B-A748AA494F45}"/>
              </a:ext>
            </a:extLst>
          </p:cNvPr>
          <p:cNvGrpSpPr/>
          <p:nvPr/>
        </p:nvGrpSpPr>
        <p:grpSpPr>
          <a:xfrm>
            <a:off x="226967" y="2015241"/>
            <a:ext cx="6434415" cy="3996184"/>
            <a:chOff x="240107" y="2132739"/>
            <a:chExt cx="6809572" cy="4229181"/>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0107" y="2132739"/>
              <a:ext cx="6809572" cy="4229181"/>
            </a:xfrm>
            <a:prstGeom prst="wedgeRectCallout">
              <a:avLst>
                <a:gd name="adj1" fmla="val 56952"/>
                <a:gd name="adj2" fmla="val 31577"/>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F83A7E08-1710-2CD4-6B98-55394FF8C6C6}"/>
                </a:ext>
              </a:extLst>
            </p:cNvPr>
            <p:cNvSpPr txBox="1"/>
            <p:nvPr/>
          </p:nvSpPr>
          <p:spPr>
            <a:xfrm>
              <a:off x="963259" y="3599622"/>
              <a:ext cx="5483544" cy="1432564"/>
            </a:xfrm>
            <a:prstGeom prst="rect">
              <a:avLst/>
            </a:prstGeom>
            <a:noFill/>
            <a:ln>
              <a:noFill/>
            </a:ln>
          </p:spPr>
          <p:txBody>
            <a:bodyPr wrap="square" rtlCol="0">
              <a:spAutoFit/>
            </a:bodyPr>
            <a:lstStyle/>
            <a:p>
              <a:pPr>
                <a:lnSpc>
                  <a:spcPct val="150000"/>
                </a:lnSpc>
              </a:pPr>
              <a:r>
                <a:rPr lang="en-US" sz="1890" dirty="0">
                  <a:solidFill>
                    <a:schemeClr val="bg2">
                      <a:lumMod val="50000"/>
                    </a:schemeClr>
                  </a:solidFill>
                  <a:latin typeface="IBM Plex Sans" panose="020B0503050203000203" pitchFamily="34" charset="77"/>
                  <a:ea typeface="Roboto" panose="02000000000000000000" pitchFamily="2" charset="0"/>
                </a:rPr>
                <a:t>“ Every element we put on a page or screen puts a cognitive burden on our audience”</a:t>
              </a:r>
            </a:p>
            <a:p>
              <a:pPr>
                <a:lnSpc>
                  <a:spcPct val="150000"/>
                </a:lnSpc>
              </a:pPr>
              <a:r>
                <a:rPr lang="en-US" sz="1890" dirty="0">
                  <a:solidFill>
                    <a:schemeClr val="tx1">
                      <a:lumMod val="50000"/>
                      <a:lumOff val="50000"/>
                    </a:schemeClr>
                  </a:solidFill>
                  <a:latin typeface="IBM Plex Sans" panose="020B0503050203000203" pitchFamily="34" charset="77"/>
                  <a:ea typeface="Roboto" panose="02000000000000000000" pitchFamily="2" charset="0"/>
                </a:rPr>
                <a:t>                                    </a:t>
              </a:r>
              <a:r>
                <a:rPr lang="en-US" sz="1890" dirty="0">
                  <a:solidFill>
                    <a:schemeClr val="bg2">
                      <a:lumMod val="75000"/>
                    </a:schemeClr>
                  </a:solidFill>
                  <a:latin typeface="IBM Plex Sans" panose="020B0503050203000203" pitchFamily="34" charset="77"/>
                  <a:ea typeface="Roboto" panose="02000000000000000000" pitchFamily="2" charset="0"/>
                </a:rPr>
                <a:t>Cole </a:t>
              </a:r>
              <a:r>
                <a:rPr lang="en-US" sz="1890" dirty="0" err="1">
                  <a:solidFill>
                    <a:schemeClr val="bg2">
                      <a:lumMod val="75000"/>
                    </a:schemeClr>
                  </a:solidFill>
                  <a:latin typeface="IBM Plex Sans" panose="020B0503050203000203" pitchFamily="34" charset="77"/>
                  <a:ea typeface="Roboto" panose="02000000000000000000" pitchFamily="2" charset="0"/>
                </a:rPr>
                <a:t>Nussbaumer</a:t>
              </a:r>
              <a:r>
                <a:rPr lang="en-US" sz="1890" dirty="0">
                  <a:solidFill>
                    <a:schemeClr val="bg2">
                      <a:lumMod val="75000"/>
                    </a:schemeClr>
                  </a:solidFill>
                  <a:latin typeface="IBM Plex Sans" panose="020B0503050203000203" pitchFamily="34" charset="77"/>
                  <a:ea typeface="Roboto" panose="02000000000000000000" pitchFamily="2" charset="0"/>
                </a:rPr>
                <a:t> </a:t>
              </a:r>
              <a:r>
                <a:rPr lang="en-US" sz="1890" dirty="0" err="1">
                  <a:solidFill>
                    <a:schemeClr val="bg2">
                      <a:lumMod val="75000"/>
                    </a:schemeClr>
                  </a:solidFill>
                  <a:latin typeface="IBM Plex Sans" panose="020B0503050203000203" pitchFamily="34" charset="77"/>
                  <a:ea typeface="Roboto" panose="02000000000000000000" pitchFamily="2" charset="0"/>
                </a:rPr>
                <a:t>Knaflic</a:t>
              </a:r>
              <a:endParaRPr lang="en-US" sz="1890" dirty="0">
                <a:solidFill>
                  <a:schemeClr val="bg2">
                    <a:lumMod val="75000"/>
                  </a:schemeClr>
                </a:solidFill>
                <a:latin typeface="IBM Plex Sans" panose="020B0503050203000203" pitchFamily="34" charset="77"/>
                <a:ea typeface="Roboto" panose="02000000000000000000" pitchFamily="2" charset="0"/>
              </a:endParaRPr>
            </a:p>
          </p:txBody>
        </p:sp>
      </p:grpSp>
      <p:grpSp>
        <p:nvGrpSpPr>
          <p:cNvPr id="8" name="Group 7">
            <a:extLst>
              <a:ext uri="{FF2B5EF4-FFF2-40B4-BE49-F238E27FC236}">
                <a16:creationId xmlns:a16="http://schemas.microsoft.com/office/drawing/2014/main" id="{962BF6F2-1A6C-FC0B-6498-6A7CFF4A4567}"/>
              </a:ext>
            </a:extLst>
          </p:cNvPr>
          <p:cNvGrpSpPr/>
          <p:nvPr/>
        </p:nvGrpSpPr>
        <p:grpSpPr>
          <a:xfrm>
            <a:off x="6866035" y="4980121"/>
            <a:ext cx="1365125" cy="892163"/>
            <a:chOff x="8959895" y="405633"/>
            <a:chExt cx="1444718" cy="944180"/>
          </a:xfrm>
        </p:grpSpPr>
        <p:sp>
          <p:nvSpPr>
            <p:cNvPr id="4" name="Flowchart: Connector 3">
              <a:extLst>
                <a:ext uri="{FF2B5EF4-FFF2-40B4-BE49-F238E27FC236}">
                  <a16:creationId xmlns:a16="http://schemas.microsoft.com/office/drawing/2014/main" id="{7EF47784-59FC-E730-B84D-CED14222F9BC}"/>
                </a:ext>
              </a:extLst>
            </p:cNvPr>
            <p:cNvSpPr/>
            <p:nvPr/>
          </p:nvSpPr>
          <p:spPr>
            <a:xfrm>
              <a:off x="9344907" y="405633"/>
              <a:ext cx="548637" cy="557439"/>
            </a:xfrm>
            <a:prstGeom prst="flowChartConnector">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F546FAD9-FA25-04AC-78C3-D6A4176A724E}"/>
                </a:ext>
              </a:extLst>
            </p:cNvPr>
            <p:cNvSpPr txBox="1"/>
            <p:nvPr/>
          </p:nvSpPr>
          <p:spPr>
            <a:xfrm>
              <a:off x="8959895" y="975098"/>
              <a:ext cx="1444718"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6" name="Picture 5">
              <a:extLst>
                <a:ext uri="{FF2B5EF4-FFF2-40B4-BE49-F238E27FC236}">
                  <a16:creationId xmlns:a16="http://schemas.microsoft.com/office/drawing/2014/main" id="{2FD72E2A-B609-2372-36FE-B8B735EB53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63406" y="536133"/>
              <a:ext cx="324000" cy="324000"/>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229948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8F56EA4-19E7-6083-18DD-2E1926F02EAA}"/>
              </a:ext>
            </a:extLst>
          </p:cNvPr>
          <p:cNvSpPr/>
          <p:nvPr/>
        </p:nvSpPr>
        <p:spPr>
          <a:xfrm>
            <a:off x="5872294" y="0"/>
            <a:ext cx="5648194" cy="6480175"/>
          </a:xfrm>
          <a:prstGeom prst="rect">
            <a:avLst/>
          </a:prstGeom>
          <a:solidFill>
            <a:schemeClr val="accent1"/>
          </a:solidFill>
        </p:spPr>
        <p:txBody>
          <a:bodyPr wrap="square" lIns="0" tIns="0" rIns="0" bIns="0" rtlCol="0" anchor="ctr">
            <a:spAutoFit/>
          </a:bodyPr>
          <a:lstStyle/>
          <a:p>
            <a:pPr algn="l"/>
            <a:endParaRPr lang="en-US" sz="2400" dirty="0">
              <a:solidFill>
                <a:schemeClr val="accent1"/>
              </a:solidFill>
            </a:endParaRPr>
          </a:p>
        </p:txBody>
      </p:sp>
      <p:sp>
        <p:nvSpPr>
          <p:cNvPr id="2" name="Title 1">
            <a:extLst>
              <a:ext uri="{FF2B5EF4-FFF2-40B4-BE49-F238E27FC236}">
                <a16:creationId xmlns:a16="http://schemas.microsoft.com/office/drawing/2014/main" id="{AEADCC9B-D507-6445-8B25-52BE472023F6}"/>
              </a:ext>
            </a:extLst>
          </p:cNvPr>
          <p:cNvSpPr>
            <a:spLocks noGrp="1"/>
          </p:cNvSpPr>
          <p:nvPr>
            <p:ph type="title"/>
          </p:nvPr>
        </p:nvSpPr>
        <p:spPr/>
        <p:txBody>
          <a:bodyPr vert="horz" lIns="0" tIns="0" rIns="0" bIns="0" rtlCol="0" anchor="ctr">
            <a:noAutofit/>
          </a:bodyPr>
          <a:lstStyle/>
          <a:p>
            <a:pPr defTabSz="576026"/>
            <a:r>
              <a:rPr lang="en-US" sz="4400" dirty="0">
                <a:solidFill>
                  <a:schemeClr val="accent1"/>
                </a:solidFill>
                <a:latin typeface="IBM Plex Sans Medium" panose="020B0603050203000203" pitchFamily="34" charset="0"/>
              </a:rPr>
              <a:t>Ioannis</a:t>
            </a:r>
          </a:p>
        </p:txBody>
      </p:sp>
      <p:sp>
        <p:nvSpPr>
          <p:cNvPr id="3" name="Content Placeholder 2">
            <a:extLst>
              <a:ext uri="{FF2B5EF4-FFF2-40B4-BE49-F238E27FC236}">
                <a16:creationId xmlns:a16="http://schemas.microsoft.com/office/drawing/2014/main" id="{7F99F984-5EE3-D946-985F-107BD24A32D9}"/>
              </a:ext>
            </a:extLst>
          </p:cNvPr>
          <p:cNvSpPr>
            <a:spLocks noGrp="1"/>
          </p:cNvSpPr>
          <p:nvPr>
            <p:ph idx="1"/>
          </p:nvPr>
        </p:nvSpPr>
        <p:spPr>
          <a:xfrm>
            <a:off x="401159" y="2495236"/>
            <a:ext cx="5471135" cy="612098"/>
          </a:xfrm>
        </p:spPr>
        <p:txBody>
          <a:bodyPr/>
          <a:lstStyle/>
          <a:p>
            <a:r>
              <a:rPr lang="en-US" sz="3200" dirty="0">
                <a:solidFill>
                  <a:schemeClr val="tx2"/>
                </a:solidFill>
                <a:latin typeface="IBM Plex Sans Medium" panose="020B0603050203000203" pitchFamily="34" charset="0"/>
              </a:rPr>
              <a:t>Sr. Marketing Consultant</a:t>
            </a:r>
          </a:p>
        </p:txBody>
      </p:sp>
      <p:sp>
        <p:nvSpPr>
          <p:cNvPr id="5" name="Content Placeholder 4">
            <a:extLst>
              <a:ext uri="{FF2B5EF4-FFF2-40B4-BE49-F238E27FC236}">
                <a16:creationId xmlns:a16="http://schemas.microsoft.com/office/drawing/2014/main" id="{9F42CBC0-B7F5-7640-B95A-C8228AED1A05}"/>
              </a:ext>
            </a:extLst>
          </p:cNvPr>
          <p:cNvSpPr>
            <a:spLocks noGrp="1"/>
          </p:cNvSpPr>
          <p:nvPr>
            <p:ph idx="12"/>
          </p:nvPr>
        </p:nvSpPr>
        <p:spPr/>
        <p:txBody>
          <a:bodyPr/>
          <a:lstStyle/>
          <a:p>
            <a:r>
              <a:rPr lang="en-US" b="0" dirty="0">
                <a:solidFill>
                  <a:schemeClr val="tx1"/>
                </a:solidFill>
                <a:latin typeface="IBM Plex Sans Medium" panose="020B0603050203000203" pitchFamily="34" charset="0"/>
              </a:rPr>
              <a:t>@ioannisphilipp2</a:t>
            </a:r>
          </a:p>
        </p:txBody>
      </p:sp>
      <p:sp>
        <p:nvSpPr>
          <p:cNvPr id="6" name="Content Placeholder 5">
            <a:extLst>
              <a:ext uri="{FF2B5EF4-FFF2-40B4-BE49-F238E27FC236}">
                <a16:creationId xmlns:a16="http://schemas.microsoft.com/office/drawing/2014/main" id="{33635C4D-5EAB-354D-9225-BC04B576C009}"/>
              </a:ext>
            </a:extLst>
          </p:cNvPr>
          <p:cNvSpPr>
            <a:spLocks noGrp="1"/>
          </p:cNvSpPr>
          <p:nvPr>
            <p:ph idx="13"/>
          </p:nvPr>
        </p:nvSpPr>
        <p:spPr>
          <a:xfrm>
            <a:off x="846241" y="4955460"/>
            <a:ext cx="5292784" cy="522730"/>
          </a:xfrm>
        </p:spPr>
        <p:txBody>
          <a:bodyPr>
            <a:normAutofit/>
          </a:bodyPr>
          <a:lstStyle/>
          <a:p>
            <a:r>
              <a:rPr lang="en-US" b="0" dirty="0">
                <a:solidFill>
                  <a:schemeClr val="tx1"/>
                </a:solidFill>
                <a:latin typeface="IBM Plex Sans Medium" panose="020B0603050203000203" pitchFamily="34" charset="0"/>
              </a:rPr>
              <a:t>linkedin.com/in/</a:t>
            </a:r>
            <a:r>
              <a:rPr lang="en-US" b="0" dirty="0" err="1">
                <a:solidFill>
                  <a:schemeClr val="tx1"/>
                </a:solidFill>
                <a:latin typeface="IBM Plex Sans Medium" panose="020B0603050203000203" pitchFamily="34" charset="0"/>
              </a:rPr>
              <a:t>ioannisphilippides</a:t>
            </a:r>
            <a:r>
              <a:rPr lang="en-US" b="0" dirty="0">
                <a:solidFill>
                  <a:schemeClr val="tx1"/>
                </a:solidFill>
                <a:latin typeface="IBM Plex Sans Medium" panose="020B0603050203000203" pitchFamily="34" charset="0"/>
              </a:rPr>
              <a:t>/</a:t>
            </a:r>
          </a:p>
        </p:txBody>
      </p:sp>
      <p:sp>
        <p:nvSpPr>
          <p:cNvPr id="7" name="Content Placeholder 6">
            <a:extLst>
              <a:ext uri="{FF2B5EF4-FFF2-40B4-BE49-F238E27FC236}">
                <a16:creationId xmlns:a16="http://schemas.microsoft.com/office/drawing/2014/main" id="{81F9E485-670C-8F44-8C45-B464164BEA42}"/>
              </a:ext>
            </a:extLst>
          </p:cNvPr>
          <p:cNvSpPr>
            <a:spLocks noGrp="1"/>
          </p:cNvSpPr>
          <p:nvPr>
            <p:ph idx="14"/>
          </p:nvPr>
        </p:nvSpPr>
        <p:spPr/>
        <p:txBody>
          <a:bodyPr/>
          <a:lstStyle/>
          <a:p>
            <a:r>
              <a:rPr lang="en-US" b="0" dirty="0">
                <a:solidFill>
                  <a:schemeClr val="tx1"/>
                </a:solidFill>
                <a:latin typeface="IBM Plex Sans Medium" panose="020B0603050203000203" pitchFamily="34" charset="0"/>
              </a:rPr>
              <a:t>github.com/</a:t>
            </a:r>
            <a:r>
              <a:rPr lang="en-US" b="0" dirty="0" err="1">
                <a:solidFill>
                  <a:schemeClr val="tx1"/>
                </a:solidFill>
                <a:latin typeface="IBM Plex Sans Medium" panose="020B0603050203000203" pitchFamily="34" charset="0"/>
              </a:rPr>
              <a:t>IoannisPhilippides</a:t>
            </a:r>
            <a:endParaRPr lang="en-US" b="0" dirty="0">
              <a:solidFill>
                <a:schemeClr val="tx1"/>
              </a:solidFill>
              <a:latin typeface="IBM Plex Sans Medium" panose="020B0603050203000203" pitchFamily="34" charset="0"/>
            </a:endParaRPr>
          </a:p>
        </p:txBody>
      </p:sp>
      <p:sp>
        <p:nvSpPr>
          <p:cNvPr id="18" name="Content Placeholder 17">
            <a:extLst>
              <a:ext uri="{FF2B5EF4-FFF2-40B4-BE49-F238E27FC236}">
                <a16:creationId xmlns:a16="http://schemas.microsoft.com/office/drawing/2014/main" id="{2AB2DBF1-DB5F-D242-B438-4B5B729AADB4}"/>
              </a:ext>
            </a:extLst>
          </p:cNvPr>
          <p:cNvSpPr>
            <a:spLocks noGrp="1"/>
          </p:cNvSpPr>
          <p:nvPr>
            <p:ph idx="18"/>
          </p:nvPr>
        </p:nvSpPr>
        <p:spPr/>
        <p:txBody>
          <a:bodyPr>
            <a:normAutofit fontScale="92500" lnSpcReduction="10000"/>
          </a:bodyPr>
          <a:lstStyle/>
          <a:p>
            <a:pPr marL="0" indent="0">
              <a:buNone/>
            </a:pPr>
            <a:r>
              <a:rPr lang="en-GB" dirty="0">
                <a:solidFill>
                  <a:schemeClr val="bg1"/>
                </a:solidFill>
                <a:latin typeface="IBM Plex Sans Medium" panose="020B0603050203000203" pitchFamily="34" charset="0"/>
              </a:rPr>
              <a:t>Data Analyst across various industries including consulting, marketing, insurance, sales, and product. Several years of experience with Power BI.</a:t>
            </a:r>
            <a:br>
              <a:rPr lang="en-GB" dirty="0">
                <a:solidFill>
                  <a:schemeClr val="bg1"/>
                </a:solidFill>
                <a:latin typeface="IBM Plex Sans Medium" panose="020B0603050203000203" pitchFamily="34" charset="0"/>
              </a:rPr>
            </a:br>
            <a:br>
              <a:rPr lang="en-GB" dirty="0">
                <a:solidFill>
                  <a:schemeClr val="bg1"/>
                </a:solidFill>
                <a:latin typeface="IBM Plex Sans Medium" panose="020B0603050203000203" pitchFamily="34" charset="0"/>
              </a:rPr>
            </a:br>
            <a:r>
              <a:rPr lang="en-GB" dirty="0">
                <a:solidFill>
                  <a:schemeClr val="bg1"/>
                </a:solidFill>
                <a:latin typeface="IBM Plex Sans Medium" panose="020B0603050203000203" pitchFamily="34" charset="0"/>
              </a:rPr>
              <a:t>Currently, I am working at TD Reply, a marketing consulting company in Berlin, DE.</a:t>
            </a:r>
            <a:endParaRPr lang="en-US" dirty="0">
              <a:solidFill>
                <a:schemeClr val="bg1"/>
              </a:solidFill>
              <a:latin typeface="IBM Plex Sans Medium" panose="020B0603050203000203" pitchFamily="34" charset="0"/>
            </a:endParaRPr>
          </a:p>
          <a:p>
            <a:endParaRPr lang="en-US" dirty="0">
              <a:solidFill>
                <a:schemeClr val="bg1"/>
              </a:solidFill>
              <a:latin typeface="IBM Plex Sans Medium" panose="020B0603050203000203" pitchFamily="34" charset="0"/>
            </a:endParaRPr>
          </a:p>
        </p:txBody>
      </p:sp>
      <p:sp>
        <p:nvSpPr>
          <p:cNvPr id="11" name="Text Placeholder 10">
            <a:extLst>
              <a:ext uri="{FF2B5EF4-FFF2-40B4-BE49-F238E27FC236}">
                <a16:creationId xmlns:a16="http://schemas.microsoft.com/office/drawing/2014/main" id="{72C2EFE8-9608-7346-9A4F-49484BC20A93}"/>
              </a:ext>
            </a:extLst>
          </p:cNvPr>
          <p:cNvSpPr>
            <a:spLocks noGrp="1"/>
          </p:cNvSpPr>
          <p:nvPr>
            <p:ph type="body" sz="quarter" idx="20"/>
          </p:nvPr>
        </p:nvSpPr>
        <p:spPr/>
        <p:txBody>
          <a:bodyPr/>
          <a:lstStyle/>
          <a:p>
            <a:r>
              <a:rPr lang="en-US" sz="4400" dirty="0">
                <a:solidFill>
                  <a:schemeClr val="accent1"/>
                </a:solidFill>
                <a:latin typeface="IBM Plex Sans Medium" panose="020B0603050203000203" pitchFamily="34" charset="0"/>
                <a:ea typeface="+mj-ea"/>
                <a:cs typeface="+mj-cs"/>
              </a:rPr>
              <a:t>Philippides</a:t>
            </a:r>
          </a:p>
        </p:txBody>
      </p:sp>
      <p:pic>
        <p:nvPicPr>
          <p:cNvPr id="24" name="Picture Placeholder 23" descr="A person in a suit&#10;&#10;Description automatically generated">
            <a:extLst>
              <a:ext uri="{FF2B5EF4-FFF2-40B4-BE49-F238E27FC236}">
                <a16:creationId xmlns:a16="http://schemas.microsoft.com/office/drawing/2014/main" id="{6D81E6C2-33A6-0B3E-3016-F04E438B2AC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8327" b="8327"/>
          <a:stretch>
            <a:fillRect/>
          </a:stretch>
        </p:blipFill>
        <p:spPr/>
      </p:pic>
      <p:pic>
        <p:nvPicPr>
          <p:cNvPr id="17" name="Content Placeholder 16" descr="A blue sign with white text&#10;&#10;Description automatically generated">
            <a:extLst>
              <a:ext uri="{FF2B5EF4-FFF2-40B4-BE49-F238E27FC236}">
                <a16:creationId xmlns:a16="http://schemas.microsoft.com/office/drawing/2014/main" id="{A0B1D4D7-53D4-FDCE-BFE1-A791A20F1B9E}"/>
              </a:ext>
            </a:extLst>
          </p:cNvPr>
          <p:cNvPicPr>
            <a:picLocks noGrp="1" noChangeAspect="1"/>
          </p:cNvPicPr>
          <p:nvPr>
            <p:ph idx="17"/>
          </p:nvPr>
        </p:nvPicPr>
        <p:blipFill>
          <a:blip r:embed="rId3"/>
          <a:stretch>
            <a:fillRect/>
          </a:stretch>
        </p:blipFill>
        <p:spPr>
          <a:xfrm>
            <a:off x="401160" y="3114162"/>
            <a:ext cx="806856" cy="365038"/>
          </a:xfrm>
        </p:spPr>
      </p:pic>
      <p:sp>
        <p:nvSpPr>
          <p:cNvPr id="19" name="Rectangle 18">
            <a:extLst>
              <a:ext uri="{FF2B5EF4-FFF2-40B4-BE49-F238E27FC236}">
                <a16:creationId xmlns:a16="http://schemas.microsoft.com/office/drawing/2014/main" id="{613348ED-DF78-4C17-D948-AE7FE114DC7E}"/>
              </a:ext>
            </a:extLst>
          </p:cNvPr>
          <p:cNvSpPr/>
          <p:nvPr/>
        </p:nvSpPr>
        <p:spPr>
          <a:xfrm>
            <a:off x="6200733" y="0"/>
            <a:ext cx="5319755" cy="6480175"/>
          </a:xfrm>
          <a:prstGeom prst="rect">
            <a:avLst/>
          </a:prstGeom>
        </p:spPr>
        <p:txBody>
          <a:bodyPr wrap="square" lIns="0" tIns="0" rIns="0" bIns="0" rtlCol="0" anchor="ctr">
            <a:spAutoFit/>
          </a:bodyPr>
          <a:lstStyle/>
          <a:p>
            <a:pPr algn="l"/>
            <a:endParaRPr lang="en-US" sz="2400" dirty="0">
              <a:solidFill>
                <a:schemeClr val="accent1"/>
              </a:solidFill>
            </a:endParaRPr>
          </a:p>
        </p:txBody>
      </p:sp>
      <p:pic>
        <p:nvPicPr>
          <p:cNvPr id="22" name="Picture 21" descr="A blue square with white letters on it&#10;&#10;Description automatically generated">
            <a:extLst>
              <a:ext uri="{FF2B5EF4-FFF2-40B4-BE49-F238E27FC236}">
                <a16:creationId xmlns:a16="http://schemas.microsoft.com/office/drawing/2014/main" id="{E749B427-3C13-CA9B-701B-B99370AB3C70}"/>
              </a:ext>
            </a:extLst>
          </p:cNvPr>
          <p:cNvPicPr>
            <a:picLocks noChangeAspect="1"/>
          </p:cNvPicPr>
          <p:nvPr/>
        </p:nvPicPr>
        <p:blipFill>
          <a:blip r:embed="rId4"/>
          <a:stretch>
            <a:fillRect/>
          </a:stretch>
        </p:blipFill>
        <p:spPr>
          <a:xfrm>
            <a:off x="236422" y="4982049"/>
            <a:ext cx="469552" cy="469552"/>
          </a:xfrm>
          <a:prstGeom prst="rect">
            <a:avLst/>
          </a:prstGeom>
        </p:spPr>
      </p:pic>
      <p:pic>
        <p:nvPicPr>
          <p:cNvPr id="26" name="Picture 25" descr="A blue square with a white bird in it&#10;&#10;Description automatically generated">
            <a:extLst>
              <a:ext uri="{FF2B5EF4-FFF2-40B4-BE49-F238E27FC236}">
                <a16:creationId xmlns:a16="http://schemas.microsoft.com/office/drawing/2014/main" id="{3B638B19-B232-0C5B-DA7C-C9D542DE3743}"/>
              </a:ext>
            </a:extLst>
          </p:cNvPr>
          <p:cNvPicPr>
            <a:picLocks noChangeAspect="1"/>
          </p:cNvPicPr>
          <p:nvPr/>
        </p:nvPicPr>
        <p:blipFill>
          <a:blip r:embed="rId5"/>
          <a:stretch>
            <a:fillRect/>
          </a:stretch>
        </p:blipFill>
        <p:spPr>
          <a:xfrm>
            <a:off x="97621" y="4288980"/>
            <a:ext cx="765431" cy="765431"/>
          </a:xfrm>
          <a:prstGeom prst="rect">
            <a:avLst/>
          </a:prstGeom>
        </p:spPr>
      </p:pic>
      <p:pic>
        <p:nvPicPr>
          <p:cNvPr id="8" name="Picture 7" descr="A black cat with a tail&#10;&#10;Description automatically generated">
            <a:extLst>
              <a:ext uri="{FF2B5EF4-FFF2-40B4-BE49-F238E27FC236}">
                <a16:creationId xmlns:a16="http://schemas.microsoft.com/office/drawing/2014/main" id="{679A3E72-EC14-0A68-24C2-2E4B045E7654}"/>
              </a:ext>
            </a:extLst>
          </p:cNvPr>
          <p:cNvPicPr>
            <a:picLocks noChangeAspect="1"/>
          </p:cNvPicPr>
          <p:nvPr/>
        </p:nvPicPr>
        <p:blipFill>
          <a:blip r:embed="rId6"/>
          <a:stretch>
            <a:fillRect/>
          </a:stretch>
        </p:blipFill>
        <p:spPr>
          <a:xfrm>
            <a:off x="246313" y="5523843"/>
            <a:ext cx="479746" cy="468000"/>
          </a:xfrm>
          <a:prstGeom prst="rect">
            <a:avLst/>
          </a:prstGeom>
        </p:spPr>
      </p:pic>
    </p:spTree>
    <p:extLst>
      <p:ext uri="{BB962C8B-B14F-4D97-AF65-F5344CB8AC3E}">
        <p14:creationId xmlns:p14="http://schemas.microsoft.com/office/powerpoint/2010/main" val="35185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6925774" y="1986288"/>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sp>
        <p:nvSpPr>
          <p:cNvPr id="33" name="Speech Bubble: Rectangle 32">
            <a:extLst>
              <a:ext uri="{FF2B5EF4-FFF2-40B4-BE49-F238E27FC236}">
                <a16:creationId xmlns:a16="http://schemas.microsoft.com/office/drawing/2014/main" id="{A17356EC-E293-82E1-3211-D30357DD1C10}"/>
              </a:ext>
            </a:extLst>
          </p:cNvPr>
          <p:cNvSpPr/>
          <p:nvPr/>
        </p:nvSpPr>
        <p:spPr>
          <a:xfrm>
            <a:off x="226967" y="2015241"/>
            <a:ext cx="6434415" cy="3996184"/>
          </a:xfrm>
          <a:prstGeom prst="wedgeRectCallout">
            <a:avLst>
              <a:gd name="adj1" fmla="val 56952"/>
              <a:gd name="adj2" fmla="val 31577"/>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nvGrpSpPr>
          <p:cNvPr id="8" name="Group 7">
            <a:extLst>
              <a:ext uri="{FF2B5EF4-FFF2-40B4-BE49-F238E27FC236}">
                <a16:creationId xmlns:a16="http://schemas.microsoft.com/office/drawing/2014/main" id="{962BF6F2-1A6C-FC0B-6498-6A7CFF4A4567}"/>
              </a:ext>
            </a:extLst>
          </p:cNvPr>
          <p:cNvGrpSpPr/>
          <p:nvPr/>
        </p:nvGrpSpPr>
        <p:grpSpPr>
          <a:xfrm>
            <a:off x="6890189" y="4963627"/>
            <a:ext cx="1365125" cy="892163"/>
            <a:chOff x="8959895" y="405633"/>
            <a:chExt cx="1444718" cy="944180"/>
          </a:xfrm>
        </p:grpSpPr>
        <p:sp>
          <p:nvSpPr>
            <p:cNvPr id="4" name="Flowchart: Connector 3">
              <a:extLst>
                <a:ext uri="{FF2B5EF4-FFF2-40B4-BE49-F238E27FC236}">
                  <a16:creationId xmlns:a16="http://schemas.microsoft.com/office/drawing/2014/main" id="{7EF47784-59FC-E730-B84D-CED14222F9BC}"/>
                </a:ext>
              </a:extLst>
            </p:cNvPr>
            <p:cNvSpPr/>
            <p:nvPr/>
          </p:nvSpPr>
          <p:spPr>
            <a:xfrm>
              <a:off x="9344907" y="405633"/>
              <a:ext cx="548637" cy="557439"/>
            </a:xfrm>
            <a:prstGeom prst="flowChartConnector">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F546FAD9-FA25-04AC-78C3-D6A4176A724E}"/>
                </a:ext>
              </a:extLst>
            </p:cNvPr>
            <p:cNvSpPr txBox="1"/>
            <p:nvPr/>
          </p:nvSpPr>
          <p:spPr>
            <a:xfrm>
              <a:off x="8959895" y="975098"/>
              <a:ext cx="1444718"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6" name="Picture 5">
              <a:extLst>
                <a:ext uri="{FF2B5EF4-FFF2-40B4-BE49-F238E27FC236}">
                  <a16:creationId xmlns:a16="http://schemas.microsoft.com/office/drawing/2014/main" id="{2FD72E2A-B609-2372-36FE-B8B735EB53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63406" y="536133"/>
              <a:ext cx="324000" cy="324000"/>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5196BA79-15ED-4A89-3FA4-EE9C1259671F}"/>
              </a:ext>
            </a:extLst>
          </p:cNvPr>
          <p:cNvSpPr txBox="1"/>
          <p:nvPr/>
        </p:nvSpPr>
        <p:spPr>
          <a:xfrm>
            <a:off x="377826" y="2427724"/>
            <a:ext cx="6179040" cy="3583097"/>
          </a:xfrm>
          <a:prstGeom prst="rect">
            <a:avLst/>
          </a:prstGeom>
          <a:noFill/>
          <a:ln>
            <a:noFill/>
          </a:ln>
        </p:spPr>
        <p:txBody>
          <a:bodyPr wrap="square" rtlCol="0">
            <a:spAutoFit/>
          </a:bodyPr>
          <a:lstStyle>
            <a:defPPr>
              <a:defRPr lang="en-US"/>
            </a:defPPr>
            <a:lvl1pPr marL="285750" indent="-285750">
              <a:lnSpc>
                <a:spcPct val="150000"/>
              </a:lnSpc>
              <a:buBlip>
                <a:blip r:embed="rId17"/>
              </a:buBlip>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Avoid clutter. White space should be removed, not added</a:t>
            </a:r>
          </a:p>
          <a:p>
            <a:r>
              <a:rPr lang="en-US" dirty="0"/>
              <a:t>Use margins and padding</a:t>
            </a:r>
          </a:p>
          <a:p>
            <a:r>
              <a:rPr lang="en-US" dirty="0"/>
              <a:t>Use a 12-column grid</a:t>
            </a:r>
          </a:p>
          <a:p>
            <a:r>
              <a:rPr lang="en-US" dirty="0"/>
              <a:t>Systematize fonts, dimensions, and colors and use them in a consistent way</a:t>
            </a:r>
          </a:p>
          <a:p>
            <a:r>
              <a:rPr lang="en-US" dirty="0"/>
              <a:t>Use icons as cues for your audience</a:t>
            </a:r>
          </a:p>
          <a:p>
            <a:endParaRPr lang="en-US" dirty="0"/>
          </a:p>
          <a:p>
            <a:endParaRPr lang="en-US" dirty="0"/>
          </a:p>
          <a:p>
            <a:endParaRPr lang="en-US" dirty="0"/>
          </a:p>
        </p:txBody>
      </p:sp>
      <p:sp>
        <p:nvSpPr>
          <p:cNvPr id="14" name="TextBox 13">
            <a:extLst>
              <a:ext uri="{FF2B5EF4-FFF2-40B4-BE49-F238E27FC236}">
                <a16:creationId xmlns:a16="http://schemas.microsoft.com/office/drawing/2014/main" id="{56E68080-7233-C69D-F1DF-91B67CD1DFCF}"/>
              </a:ext>
            </a:extLst>
          </p:cNvPr>
          <p:cNvSpPr txBox="1"/>
          <p:nvPr/>
        </p:nvSpPr>
        <p:spPr>
          <a:xfrm>
            <a:off x="665554" y="5116876"/>
            <a:ext cx="5559386" cy="442237"/>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Find icons in Google Fonts or fontawesome.com</a:t>
            </a:r>
          </a:p>
        </p:txBody>
      </p:sp>
      <p:pic>
        <p:nvPicPr>
          <p:cNvPr id="23" name="Picture 22">
            <a:extLst>
              <a:ext uri="{FF2B5EF4-FFF2-40B4-BE49-F238E27FC236}">
                <a16:creationId xmlns:a16="http://schemas.microsoft.com/office/drawing/2014/main" id="{F4472644-6D0B-CB45-F738-451D4B128678}"/>
              </a:ext>
            </a:extLst>
          </p:cNvPr>
          <p:cNvPicPr>
            <a:picLocks noChangeAspect="1"/>
          </p:cNvPicPr>
          <p:nvPr/>
        </p:nvPicPr>
        <p:blipFill>
          <a:blip r:embed="rId18"/>
          <a:stretch>
            <a:fillRect/>
          </a:stretch>
        </p:blipFill>
        <p:spPr>
          <a:xfrm>
            <a:off x="2272208" y="989819"/>
            <a:ext cx="6891927" cy="5280950"/>
          </a:xfrm>
          <a:prstGeom prst="rect">
            <a:avLst/>
          </a:prstGeom>
          <a:effectLst>
            <a:outerShdw blurRad="50800" dist="38100" dir="8100000" algn="tr" rotWithShape="0">
              <a:prstClr val="black">
                <a:alpha val="40000"/>
              </a:prstClr>
            </a:outerShdw>
          </a:effectLst>
        </p:spPr>
      </p:pic>
      <p:pic>
        <p:nvPicPr>
          <p:cNvPr id="35" name="Picture 34" descr="A close-up of a blue background&#10;&#10;Description automatically generated">
            <a:extLst>
              <a:ext uri="{FF2B5EF4-FFF2-40B4-BE49-F238E27FC236}">
                <a16:creationId xmlns:a16="http://schemas.microsoft.com/office/drawing/2014/main" id="{DB682F52-7F02-2A73-059D-4CA97226016D}"/>
              </a:ext>
            </a:extLst>
          </p:cNvPr>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1169049" y="1642245"/>
            <a:ext cx="9130747" cy="3771112"/>
          </a:xfrm>
          <a:prstGeom prst="rect">
            <a:avLst/>
          </a:prstGeom>
        </p:spPr>
      </p:pic>
      <p:pic>
        <p:nvPicPr>
          <p:cNvPr id="3" name="Picture 2" descr="A light bulb with a heart on it&#10;&#10;Description automatically generated">
            <a:extLst>
              <a:ext uri="{FF2B5EF4-FFF2-40B4-BE49-F238E27FC236}">
                <a16:creationId xmlns:a16="http://schemas.microsoft.com/office/drawing/2014/main" id="{F0AA586E-9547-69DA-2AE2-E13C2BE9094A}"/>
              </a:ext>
            </a:extLst>
          </p:cNvPr>
          <p:cNvPicPr>
            <a:picLocks noChangeAspect="1"/>
          </p:cNvPicPr>
          <p:nvPr/>
        </p:nvPicPr>
        <p:blipFill>
          <a:blip r:embed="rId20"/>
          <a:stretch>
            <a:fillRect/>
          </a:stretch>
        </p:blipFill>
        <p:spPr>
          <a:xfrm>
            <a:off x="330138" y="5178590"/>
            <a:ext cx="419206" cy="419206"/>
          </a:xfrm>
          <a:prstGeom prst="rect">
            <a:avLst/>
          </a:prstGeom>
        </p:spPr>
      </p:pic>
    </p:spTree>
    <p:extLst>
      <p:ext uri="{BB962C8B-B14F-4D97-AF65-F5344CB8AC3E}">
        <p14:creationId xmlns:p14="http://schemas.microsoft.com/office/powerpoint/2010/main" val="25817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9421841" y="1986289"/>
            <a:ext cx="1372081" cy="3170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grpSp>
        <p:nvGrpSpPr>
          <p:cNvPr id="11" name="Group 10">
            <a:extLst>
              <a:ext uri="{FF2B5EF4-FFF2-40B4-BE49-F238E27FC236}">
                <a16:creationId xmlns:a16="http://schemas.microsoft.com/office/drawing/2014/main" id="{B1BC4F5A-B4CA-1FCE-CE93-04A0D4D02EAD}"/>
              </a:ext>
            </a:extLst>
          </p:cNvPr>
          <p:cNvGrpSpPr/>
          <p:nvPr/>
        </p:nvGrpSpPr>
        <p:grpSpPr>
          <a:xfrm>
            <a:off x="6855745" y="4983899"/>
            <a:ext cx="1246013" cy="892163"/>
            <a:chOff x="7255374" y="5274482"/>
            <a:chExt cx="1318661" cy="944180"/>
          </a:xfrm>
        </p:grpSpPr>
        <p:sp>
          <p:nvSpPr>
            <p:cNvPr id="115" name="Flowchart: Connector 114">
              <a:extLst>
                <a:ext uri="{FF2B5EF4-FFF2-40B4-BE49-F238E27FC236}">
                  <a16:creationId xmlns:a16="http://schemas.microsoft.com/office/drawing/2014/main" id="{6E11A974-87EC-125A-0A90-ADF72C978453}"/>
                </a:ext>
              </a:extLst>
            </p:cNvPr>
            <p:cNvSpPr/>
            <p:nvPr/>
          </p:nvSpPr>
          <p:spPr>
            <a:xfrm>
              <a:off x="7640386" y="5274482"/>
              <a:ext cx="548637" cy="557439"/>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7255374"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8885" y="5404982"/>
              <a:ext cx="324000" cy="324000"/>
            </a:xfrm>
            <a:prstGeom prst="rect">
              <a:avLst/>
            </a:prstGeom>
          </p:spPr>
        </p:pic>
      </p:grpSp>
      <p:grpSp>
        <p:nvGrpSpPr>
          <p:cNvPr id="69" name="Group 68">
            <a:extLst>
              <a:ext uri="{FF2B5EF4-FFF2-40B4-BE49-F238E27FC236}">
                <a16:creationId xmlns:a16="http://schemas.microsoft.com/office/drawing/2014/main" id="{B590E608-57CF-08D9-9FE3-FC1EA0FEE938}"/>
              </a:ext>
            </a:extLst>
          </p:cNvPr>
          <p:cNvGrpSpPr/>
          <p:nvPr/>
        </p:nvGrpSpPr>
        <p:grpSpPr>
          <a:xfrm>
            <a:off x="9307414" y="1595650"/>
            <a:ext cx="1542002" cy="853741"/>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sp>
        <p:nvSpPr>
          <p:cNvPr id="133" name="Flowchart: Connector 132">
            <a:extLst>
              <a:ext uri="{FF2B5EF4-FFF2-40B4-BE49-F238E27FC236}">
                <a16:creationId xmlns:a16="http://schemas.microsoft.com/office/drawing/2014/main" id="{3B63916C-F252-163D-D2C1-11E9A14EB1D1}"/>
              </a:ext>
            </a:extLst>
          </p:cNvPr>
          <p:cNvSpPr/>
          <p:nvPr/>
        </p:nvSpPr>
        <p:spPr>
          <a:xfrm>
            <a:off x="9831485" y="3911028"/>
            <a:ext cx="518411" cy="526728"/>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9467684" y="4449119"/>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grpSp>
        <p:nvGrpSpPr>
          <p:cNvPr id="27" name="Group 26">
            <a:extLst>
              <a:ext uri="{FF2B5EF4-FFF2-40B4-BE49-F238E27FC236}">
                <a16:creationId xmlns:a16="http://schemas.microsoft.com/office/drawing/2014/main" id="{561D788E-72FF-BED9-3725-D72FE26A4391}"/>
              </a:ext>
            </a:extLst>
          </p:cNvPr>
          <p:cNvGrpSpPr/>
          <p:nvPr/>
        </p:nvGrpSpPr>
        <p:grpSpPr>
          <a:xfrm>
            <a:off x="9467684" y="2903452"/>
            <a:ext cx="1246013" cy="892163"/>
            <a:chOff x="10019601" y="3072737"/>
            <a:chExt cx="1318661" cy="944180"/>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404613" y="307273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019601" y="364220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26151" y="3182455"/>
              <a:ext cx="324000" cy="324000"/>
            </a:xfrm>
            <a:prstGeom prst="rect">
              <a:avLst/>
            </a:prstGeom>
          </p:spPr>
        </p:pic>
      </p:grpSp>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46326" y="4030809"/>
            <a:ext cx="306150" cy="306150"/>
          </a:xfrm>
          <a:prstGeom prst="rect">
            <a:avLst/>
          </a:prstGeom>
        </p:spPr>
      </p:pic>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25" name="Group 24">
            <a:extLst>
              <a:ext uri="{FF2B5EF4-FFF2-40B4-BE49-F238E27FC236}">
                <a16:creationId xmlns:a16="http://schemas.microsoft.com/office/drawing/2014/main" id="{DA82C13D-C852-4686-6324-7C60041C6439}"/>
              </a:ext>
            </a:extLst>
          </p:cNvPr>
          <p:cNvGrpSpPr/>
          <p:nvPr/>
        </p:nvGrpSpPr>
        <p:grpSpPr>
          <a:xfrm>
            <a:off x="9474774" y="2902370"/>
            <a:ext cx="1246013" cy="921273"/>
            <a:chOff x="9574063" y="471410"/>
            <a:chExt cx="1318661" cy="974988"/>
          </a:xfrm>
        </p:grpSpPr>
        <p:sp>
          <p:nvSpPr>
            <p:cNvPr id="14" name="Flowchart: Connector 13">
              <a:extLst>
                <a:ext uri="{FF2B5EF4-FFF2-40B4-BE49-F238E27FC236}">
                  <a16:creationId xmlns:a16="http://schemas.microsoft.com/office/drawing/2014/main" id="{9A083D9E-41FB-02C2-5DB6-6A0BB878ADCF}"/>
                </a:ext>
              </a:extLst>
            </p:cNvPr>
            <p:cNvSpPr/>
            <p:nvPr/>
          </p:nvSpPr>
          <p:spPr>
            <a:xfrm>
              <a:off x="9959075" y="471410"/>
              <a:ext cx="548637" cy="557439"/>
            </a:xfrm>
            <a:prstGeom prst="flowChartConnector">
              <a:avLst/>
            </a:prstGeom>
            <a:solidFill>
              <a:srgbClr val="D3B5E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3F00AC1-31A3-8AEF-FDFE-BD8559D10DEA}"/>
                </a:ext>
              </a:extLst>
            </p:cNvPr>
            <p:cNvSpPr txBox="1"/>
            <p:nvPr/>
          </p:nvSpPr>
          <p:spPr>
            <a:xfrm>
              <a:off x="9574063" y="1040875"/>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Structure</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23" name="Picture 22">
              <a:extLst>
                <a:ext uri="{FF2B5EF4-FFF2-40B4-BE49-F238E27FC236}">
                  <a16:creationId xmlns:a16="http://schemas.microsoft.com/office/drawing/2014/main" id="{3B18B613-C018-3E99-B864-B3D74D86471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0613" y="581128"/>
              <a:ext cx="324000" cy="324000"/>
            </a:xfrm>
            <a:prstGeom prst="rect">
              <a:avLst/>
            </a:prstGeom>
            <a:effectLst>
              <a:outerShdw blurRad="50800" dist="38100" dir="8100000" algn="tr" rotWithShape="0">
                <a:prstClr val="black">
                  <a:alpha val="40000"/>
                </a:prstClr>
              </a:outerShdw>
            </a:effectLst>
          </p:spPr>
        </p:pic>
      </p:grpSp>
      <p:grpSp>
        <p:nvGrpSpPr>
          <p:cNvPr id="4" name="Group 3">
            <a:extLst>
              <a:ext uri="{FF2B5EF4-FFF2-40B4-BE49-F238E27FC236}">
                <a16:creationId xmlns:a16="http://schemas.microsoft.com/office/drawing/2014/main" id="{06DC828E-6E87-B52F-59C8-F1645DC8540A}"/>
              </a:ext>
            </a:extLst>
          </p:cNvPr>
          <p:cNvGrpSpPr/>
          <p:nvPr/>
        </p:nvGrpSpPr>
        <p:grpSpPr>
          <a:xfrm>
            <a:off x="2289667" y="2011813"/>
            <a:ext cx="6434415" cy="3996184"/>
            <a:chOff x="2423072" y="2129111"/>
            <a:chExt cx="6809572" cy="4229181"/>
          </a:xfrm>
        </p:grpSpPr>
        <p:grpSp>
          <p:nvGrpSpPr>
            <p:cNvPr id="31" name="Group 30">
              <a:extLst>
                <a:ext uri="{FF2B5EF4-FFF2-40B4-BE49-F238E27FC236}">
                  <a16:creationId xmlns:a16="http://schemas.microsoft.com/office/drawing/2014/main" id="{1500DBA3-9ECC-0201-B92B-AAA46DC761E2}"/>
                </a:ext>
              </a:extLst>
            </p:cNvPr>
            <p:cNvGrpSpPr/>
            <p:nvPr/>
          </p:nvGrpSpPr>
          <p:grpSpPr>
            <a:xfrm>
              <a:off x="2423072" y="2129111"/>
              <a:ext cx="6809572" cy="4229181"/>
              <a:chOff x="2423072" y="2129111"/>
              <a:chExt cx="6809572" cy="4229181"/>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23072" y="2129111"/>
                <a:ext cx="6809572" cy="4229181"/>
              </a:xfrm>
              <a:prstGeom prst="wedgeRectCallout">
                <a:avLst>
                  <a:gd name="adj1" fmla="val 59936"/>
                  <a:gd name="adj2" fmla="val -21275"/>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BCB9C8D5-3849-4EFF-63CC-4654D509F952}"/>
                  </a:ext>
                </a:extLst>
              </p:cNvPr>
              <p:cNvSpPr txBox="1"/>
              <p:nvPr/>
            </p:nvSpPr>
            <p:spPr>
              <a:xfrm>
                <a:off x="3000386" y="2715638"/>
                <a:ext cx="5309191" cy="1299018"/>
              </a:xfrm>
              <a:prstGeom prst="rect">
                <a:avLst/>
              </a:prstGeom>
              <a:noFill/>
              <a:ln>
                <a:noFill/>
              </a:ln>
            </p:spPr>
            <p:txBody>
              <a:bodyPr wrap="square" rtlCol="0">
                <a:spAutoFit/>
              </a:bodyPr>
              <a:lstStyle>
                <a:defPPr>
                  <a:defRPr lang="en-US"/>
                </a:defPPr>
                <a:lvl1pPr marL="285750" indent="-285750">
                  <a:lnSpc>
                    <a:spcPct val="150000"/>
                  </a:lnSpc>
                  <a:buBlip>
                    <a:blip r:embed="rId17"/>
                  </a:buBlip>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Keep in mind a standard story sequence</a:t>
                </a:r>
              </a:p>
              <a:p>
                <a:r>
                  <a:rPr lang="en-US" dirty="0"/>
                  <a:t>Beginning – Middle - End</a:t>
                </a:r>
              </a:p>
              <a:p>
                <a:endParaRPr lang="en-US" dirty="0"/>
              </a:p>
            </p:txBody>
          </p:sp>
        </p:grpSp>
        <p:sp>
          <p:nvSpPr>
            <p:cNvPr id="3" name="TextBox 2">
              <a:extLst>
                <a:ext uri="{FF2B5EF4-FFF2-40B4-BE49-F238E27FC236}">
                  <a16:creationId xmlns:a16="http://schemas.microsoft.com/office/drawing/2014/main" id="{24F6B83B-2784-BBFA-FCED-852CB56FF7A3}"/>
                </a:ext>
              </a:extLst>
            </p:cNvPr>
            <p:cNvSpPr txBox="1"/>
            <p:nvPr/>
          </p:nvSpPr>
          <p:spPr>
            <a:xfrm>
              <a:off x="3007889" y="3943152"/>
              <a:ext cx="5309191" cy="1714516"/>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 .. Crucial to our evolution – more so than opposable thumbs. Opposable thumbs let us hang on; story told us what to hang on to”</a:t>
              </a:r>
            </a:p>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       </a:t>
              </a:r>
              <a:r>
                <a:rPr lang="en-US" sz="1701" dirty="0">
                  <a:solidFill>
                    <a:schemeClr val="bg2">
                      <a:lumMod val="75000"/>
                    </a:schemeClr>
                  </a:solidFill>
                  <a:latin typeface="IBM Plex Sans" panose="020B0503050203000203" pitchFamily="34" charset="77"/>
                  <a:ea typeface="Roboto" panose="02000000000000000000" pitchFamily="2" charset="0"/>
                </a:rPr>
                <a:t>Understanding the World – Sandra </a:t>
              </a:r>
              <a:r>
                <a:rPr lang="en-US" sz="1701" dirty="0" err="1">
                  <a:solidFill>
                    <a:schemeClr val="bg2">
                      <a:lumMod val="75000"/>
                    </a:schemeClr>
                  </a:solidFill>
                  <a:latin typeface="IBM Plex Sans" panose="020B0503050203000203" pitchFamily="34" charset="77"/>
                  <a:ea typeface="Roboto" panose="02000000000000000000" pitchFamily="2" charset="0"/>
                </a:rPr>
                <a:t>Rendgen</a:t>
              </a:r>
              <a:r>
                <a:rPr lang="en-US" sz="1701" dirty="0">
                  <a:solidFill>
                    <a:schemeClr val="bg2">
                      <a:lumMod val="75000"/>
                    </a:schemeClr>
                  </a:solidFill>
                  <a:latin typeface="IBM Plex Sans" panose="020B0503050203000203" pitchFamily="34" charset="77"/>
                  <a:ea typeface="Roboto" panose="02000000000000000000" pitchFamily="2" charset="0"/>
                </a:rPr>
                <a:t> </a:t>
              </a:r>
            </a:p>
          </p:txBody>
        </p:sp>
      </p:grpSp>
    </p:spTree>
    <p:extLst>
      <p:ext uri="{BB962C8B-B14F-4D97-AF65-F5344CB8AC3E}">
        <p14:creationId xmlns:p14="http://schemas.microsoft.com/office/powerpoint/2010/main" val="406624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9421841" y="1986289"/>
            <a:ext cx="1372081" cy="3170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a:effectLst/>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endParaRPr lang="en-US" sz="1890" dirty="0">
              <a:solidFill>
                <a:schemeClr val="bg2">
                  <a:lumMod val="50000"/>
                </a:schemeClr>
              </a:solidFill>
              <a:latin typeface="IBM Plex Sans" panose="020B0503050203000203" pitchFamily="34" charset="77"/>
              <a:ea typeface="Roboto" panose="02000000000000000000" pitchFamily="2" charset="0"/>
            </a:endParaRP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grpSp>
        <p:nvGrpSpPr>
          <p:cNvPr id="34" name="Group 33">
            <a:extLst>
              <a:ext uri="{FF2B5EF4-FFF2-40B4-BE49-F238E27FC236}">
                <a16:creationId xmlns:a16="http://schemas.microsoft.com/office/drawing/2014/main" id="{16EFC977-3365-4521-FF37-FC70CA427012}"/>
              </a:ext>
            </a:extLst>
          </p:cNvPr>
          <p:cNvGrpSpPr/>
          <p:nvPr/>
        </p:nvGrpSpPr>
        <p:grpSpPr>
          <a:xfrm>
            <a:off x="6855745" y="2890546"/>
            <a:ext cx="1246013" cy="892163"/>
            <a:chOff x="7255374" y="3059078"/>
            <a:chExt cx="1318661" cy="944180"/>
          </a:xfrm>
        </p:grpSpPr>
        <p:sp>
          <p:nvSpPr>
            <p:cNvPr id="111" name="Flowchart: Connector 110">
              <a:extLst>
                <a:ext uri="{FF2B5EF4-FFF2-40B4-BE49-F238E27FC236}">
                  <a16:creationId xmlns:a16="http://schemas.microsoft.com/office/drawing/2014/main" id="{36991E15-5BC0-A830-C329-3E50A7120D42}"/>
                </a:ext>
              </a:extLst>
            </p:cNvPr>
            <p:cNvSpPr/>
            <p:nvPr/>
          </p:nvSpPr>
          <p:spPr>
            <a:xfrm>
              <a:off x="7640386" y="3059078"/>
              <a:ext cx="548637" cy="55743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7255374" y="3628543"/>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8885" y="3173048"/>
              <a:ext cx="324000" cy="324000"/>
            </a:xfrm>
            <a:prstGeom prst="rect">
              <a:avLst/>
            </a:prstGeom>
          </p:spPr>
        </p:pic>
      </p:grpSp>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a:effectLst/>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a:effectLst/>
        </p:spPr>
      </p:pic>
      <p:grpSp>
        <p:nvGrpSpPr>
          <p:cNvPr id="19" name="Group 18">
            <a:extLst>
              <a:ext uri="{FF2B5EF4-FFF2-40B4-BE49-F238E27FC236}">
                <a16:creationId xmlns:a16="http://schemas.microsoft.com/office/drawing/2014/main" id="{5BFEDABD-EB5C-7688-02FB-86C39B906CD0}"/>
              </a:ext>
            </a:extLst>
          </p:cNvPr>
          <p:cNvGrpSpPr/>
          <p:nvPr/>
        </p:nvGrpSpPr>
        <p:grpSpPr>
          <a:xfrm>
            <a:off x="5674654" y="4983899"/>
            <a:ext cx="1246013" cy="892163"/>
            <a:chOff x="6005419" y="5274482"/>
            <a:chExt cx="1318661" cy="944180"/>
          </a:xfrm>
        </p:grpSpPr>
        <p:sp>
          <p:nvSpPr>
            <p:cNvPr id="104" name="Flowchart: Connector 103">
              <a:extLst>
                <a:ext uri="{FF2B5EF4-FFF2-40B4-BE49-F238E27FC236}">
                  <a16:creationId xmlns:a16="http://schemas.microsoft.com/office/drawing/2014/main" id="{478EBF3B-7C72-90EE-86C1-46E0C0D5BC73}"/>
                </a:ext>
              </a:extLst>
            </p:cNvPr>
            <p:cNvSpPr/>
            <p:nvPr/>
          </p:nvSpPr>
          <p:spPr>
            <a:xfrm>
              <a:off x="6390431" y="5274482"/>
              <a:ext cx="548637" cy="557439"/>
            </a:xfrm>
            <a:prstGeom prst="flowChartConnector">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6005419"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0915" y="5404982"/>
              <a:ext cx="324000" cy="324000"/>
            </a:xfrm>
            <a:prstGeom prst="rect">
              <a:avLst/>
            </a:prstGeom>
            <a:effectLst/>
          </p:spPr>
        </p:pic>
      </p:grpSp>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grpSp>
        <p:nvGrpSpPr>
          <p:cNvPr id="11" name="Group 10">
            <a:extLst>
              <a:ext uri="{FF2B5EF4-FFF2-40B4-BE49-F238E27FC236}">
                <a16:creationId xmlns:a16="http://schemas.microsoft.com/office/drawing/2014/main" id="{B1BC4F5A-B4CA-1FCE-CE93-04A0D4D02EAD}"/>
              </a:ext>
            </a:extLst>
          </p:cNvPr>
          <p:cNvGrpSpPr/>
          <p:nvPr/>
        </p:nvGrpSpPr>
        <p:grpSpPr>
          <a:xfrm>
            <a:off x="6855745" y="4983899"/>
            <a:ext cx="1246013" cy="892163"/>
            <a:chOff x="7255374" y="5274482"/>
            <a:chExt cx="1318661" cy="944180"/>
          </a:xfrm>
        </p:grpSpPr>
        <p:sp>
          <p:nvSpPr>
            <p:cNvPr id="115" name="Flowchart: Connector 114">
              <a:extLst>
                <a:ext uri="{FF2B5EF4-FFF2-40B4-BE49-F238E27FC236}">
                  <a16:creationId xmlns:a16="http://schemas.microsoft.com/office/drawing/2014/main" id="{6E11A974-87EC-125A-0A90-ADF72C978453}"/>
                </a:ext>
              </a:extLst>
            </p:cNvPr>
            <p:cNvSpPr/>
            <p:nvPr/>
          </p:nvSpPr>
          <p:spPr>
            <a:xfrm>
              <a:off x="7640386" y="5274482"/>
              <a:ext cx="548637" cy="557439"/>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7255374" y="5843947"/>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8885" y="5404982"/>
              <a:ext cx="324000" cy="324000"/>
            </a:xfrm>
            <a:prstGeom prst="rect">
              <a:avLst/>
            </a:prstGeom>
          </p:spPr>
        </p:pic>
      </p:grpSp>
      <p:grpSp>
        <p:nvGrpSpPr>
          <p:cNvPr id="69" name="Group 68">
            <a:extLst>
              <a:ext uri="{FF2B5EF4-FFF2-40B4-BE49-F238E27FC236}">
                <a16:creationId xmlns:a16="http://schemas.microsoft.com/office/drawing/2014/main" id="{B590E608-57CF-08D9-9FE3-FC1EA0FEE938}"/>
              </a:ext>
            </a:extLst>
          </p:cNvPr>
          <p:cNvGrpSpPr/>
          <p:nvPr/>
        </p:nvGrpSpPr>
        <p:grpSpPr>
          <a:xfrm>
            <a:off x="9307414" y="1595650"/>
            <a:ext cx="1542002" cy="853741"/>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27" name="Group 26">
            <a:extLst>
              <a:ext uri="{FF2B5EF4-FFF2-40B4-BE49-F238E27FC236}">
                <a16:creationId xmlns:a16="http://schemas.microsoft.com/office/drawing/2014/main" id="{561D788E-72FF-BED9-3725-D72FE26A4391}"/>
              </a:ext>
            </a:extLst>
          </p:cNvPr>
          <p:cNvGrpSpPr/>
          <p:nvPr/>
        </p:nvGrpSpPr>
        <p:grpSpPr>
          <a:xfrm>
            <a:off x="9467684" y="2903452"/>
            <a:ext cx="1246013" cy="892163"/>
            <a:chOff x="10019601" y="3072737"/>
            <a:chExt cx="1318661" cy="944180"/>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404613" y="307273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019601" y="364220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26151" y="3182455"/>
              <a:ext cx="324000" cy="324000"/>
            </a:xfrm>
            <a:prstGeom prst="rect">
              <a:avLst/>
            </a:prstGeom>
          </p:spPr>
        </p:pic>
      </p:grpSp>
      <p:grpSp>
        <p:nvGrpSpPr>
          <p:cNvPr id="8" name="Group 7">
            <a:extLst>
              <a:ext uri="{FF2B5EF4-FFF2-40B4-BE49-F238E27FC236}">
                <a16:creationId xmlns:a16="http://schemas.microsoft.com/office/drawing/2014/main" id="{BAEC5E2D-749C-EA64-BE58-F128EE9A8919}"/>
              </a:ext>
            </a:extLst>
          </p:cNvPr>
          <p:cNvGrpSpPr/>
          <p:nvPr/>
        </p:nvGrpSpPr>
        <p:grpSpPr>
          <a:xfrm>
            <a:off x="9467684" y="3911028"/>
            <a:ext cx="1407794" cy="892163"/>
            <a:chOff x="10019601" y="4139059"/>
            <a:chExt cx="1489875" cy="944180"/>
          </a:xfrm>
        </p:grpSpPr>
        <p:sp>
          <p:nvSpPr>
            <p:cNvPr id="133" name="Flowchart: Connector 132">
              <a:extLst>
                <a:ext uri="{FF2B5EF4-FFF2-40B4-BE49-F238E27FC236}">
                  <a16:creationId xmlns:a16="http://schemas.microsoft.com/office/drawing/2014/main" id="{3B63916C-F252-163D-D2C1-11E9A14EB1D1}"/>
                </a:ext>
              </a:extLst>
            </p:cNvPr>
            <p:cNvSpPr/>
            <p:nvPr/>
          </p:nvSpPr>
          <p:spPr>
            <a:xfrm>
              <a:off x="10404613" y="4139059"/>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019601" y="4708524"/>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26151" y="4265825"/>
              <a:ext cx="324000" cy="324000"/>
            </a:xfrm>
            <a:prstGeom prst="rect">
              <a:avLst/>
            </a:prstGeom>
          </p:spPr>
        </p:pic>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31" name="Group 30">
            <a:extLst>
              <a:ext uri="{FF2B5EF4-FFF2-40B4-BE49-F238E27FC236}">
                <a16:creationId xmlns:a16="http://schemas.microsoft.com/office/drawing/2014/main" id="{1500DBA3-9ECC-0201-B92B-AAA46DC761E2}"/>
              </a:ext>
            </a:extLst>
          </p:cNvPr>
          <p:cNvGrpSpPr/>
          <p:nvPr/>
        </p:nvGrpSpPr>
        <p:grpSpPr>
          <a:xfrm>
            <a:off x="2289667" y="2011813"/>
            <a:ext cx="6434415" cy="3996184"/>
            <a:chOff x="2423072" y="2129111"/>
            <a:chExt cx="6809572" cy="4229181"/>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23072" y="2129111"/>
              <a:ext cx="6809572" cy="4229181"/>
            </a:xfrm>
            <a:prstGeom prst="wedgeRectCallout">
              <a:avLst>
                <a:gd name="adj1" fmla="val 58870"/>
                <a:gd name="adj2" fmla="val 6524"/>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BCB9C8D5-3849-4EFF-63CC-4654D509F952}"/>
                </a:ext>
              </a:extLst>
            </p:cNvPr>
            <p:cNvSpPr txBox="1"/>
            <p:nvPr/>
          </p:nvSpPr>
          <p:spPr>
            <a:xfrm>
              <a:off x="3000386" y="2715638"/>
              <a:ext cx="5309191"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Inverted Pyramid</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Martini Glass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Hourglass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Diamond</a:t>
              </a:r>
            </a:p>
            <a:p>
              <a:pPr>
                <a:lnSpc>
                  <a:spcPct val="150000"/>
                </a:lnSpc>
              </a:pP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grpSp>
      <p:grpSp>
        <p:nvGrpSpPr>
          <p:cNvPr id="6" name="Group 5">
            <a:extLst>
              <a:ext uri="{FF2B5EF4-FFF2-40B4-BE49-F238E27FC236}">
                <a16:creationId xmlns:a16="http://schemas.microsoft.com/office/drawing/2014/main" id="{7CEDE6D3-7768-C2A1-1F49-E2B3A60737B4}"/>
              </a:ext>
            </a:extLst>
          </p:cNvPr>
          <p:cNvGrpSpPr/>
          <p:nvPr/>
        </p:nvGrpSpPr>
        <p:grpSpPr>
          <a:xfrm>
            <a:off x="9471113" y="3903070"/>
            <a:ext cx="1407794" cy="892163"/>
            <a:chOff x="9695601" y="472773"/>
            <a:chExt cx="1489875" cy="944180"/>
          </a:xfrm>
        </p:grpSpPr>
        <p:sp>
          <p:nvSpPr>
            <p:cNvPr id="3" name="Flowchart: Connector 2">
              <a:extLst>
                <a:ext uri="{FF2B5EF4-FFF2-40B4-BE49-F238E27FC236}">
                  <a16:creationId xmlns:a16="http://schemas.microsoft.com/office/drawing/2014/main" id="{1A4B0311-3AB4-0C4C-752C-540453F9882F}"/>
                </a:ext>
              </a:extLst>
            </p:cNvPr>
            <p:cNvSpPr/>
            <p:nvPr/>
          </p:nvSpPr>
          <p:spPr>
            <a:xfrm>
              <a:off x="10080613" y="472773"/>
              <a:ext cx="548637" cy="557439"/>
            </a:xfrm>
            <a:prstGeom prst="flowChartConnector">
              <a:avLst/>
            </a:prstGeom>
            <a:solidFill>
              <a:srgbClr val="D3B5E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4767D9F4-7665-BEE9-D3EB-3B467B0D9512}"/>
                </a:ext>
              </a:extLst>
            </p:cNvPr>
            <p:cNvSpPr txBox="1"/>
            <p:nvPr/>
          </p:nvSpPr>
          <p:spPr>
            <a:xfrm>
              <a:off x="9695601" y="1042238"/>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5" name="Picture 4">
              <a:extLst>
                <a:ext uri="{FF2B5EF4-FFF2-40B4-BE49-F238E27FC236}">
                  <a16:creationId xmlns:a16="http://schemas.microsoft.com/office/drawing/2014/main" id="{779963AB-D13B-AC4F-79FB-243C2751AA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2151" y="599539"/>
              <a:ext cx="324000" cy="324000"/>
            </a:xfrm>
            <a:prstGeom prst="rect">
              <a:avLst/>
            </a:prstGeom>
            <a:effectLst>
              <a:outerShdw blurRad="50800" dist="38100" dir="8100000" algn="tr" rotWithShape="0">
                <a:prstClr val="black">
                  <a:alpha val="40000"/>
                </a:prstClr>
              </a:outerShdw>
            </a:effectLst>
          </p:spPr>
        </p:pic>
      </p:grpSp>
      <p:pic>
        <p:nvPicPr>
          <p:cNvPr id="35" name="Picture 34" descr="A diagram of a triangle&#10;&#10;Description automatically generated with medium confidence">
            <a:extLst>
              <a:ext uri="{FF2B5EF4-FFF2-40B4-BE49-F238E27FC236}">
                <a16:creationId xmlns:a16="http://schemas.microsoft.com/office/drawing/2014/main" id="{6C7FAC7D-C3CA-425C-E974-5C400DC458D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2050" y="1229875"/>
            <a:ext cx="6434415" cy="4746507"/>
          </a:xfrm>
          <a:prstGeom prst="rect">
            <a:avLst/>
          </a:prstGeom>
        </p:spPr>
      </p:pic>
      <p:pic>
        <p:nvPicPr>
          <p:cNvPr id="46" name="Picture 45" descr="A diagram of a writer's path&#10;&#10;Description automatically generated">
            <a:extLst>
              <a:ext uri="{FF2B5EF4-FFF2-40B4-BE49-F238E27FC236}">
                <a16:creationId xmlns:a16="http://schemas.microsoft.com/office/drawing/2014/main" id="{70A1C7A1-66F6-E4E0-25C6-F7A52D9BCC3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53047" y="1263555"/>
            <a:ext cx="6398750" cy="4746507"/>
          </a:xfrm>
          <a:prstGeom prst="rect">
            <a:avLst/>
          </a:prstGeom>
        </p:spPr>
      </p:pic>
      <p:sp>
        <p:nvSpPr>
          <p:cNvPr id="52" name="TextBox 51">
            <a:extLst>
              <a:ext uri="{FF2B5EF4-FFF2-40B4-BE49-F238E27FC236}">
                <a16:creationId xmlns:a16="http://schemas.microsoft.com/office/drawing/2014/main" id="{DDFC4391-8AC5-FE97-9C24-24A45A34F8E1}"/>
              </a:ext>
            </a:extLst>
          </p:cNvPr>
          <p:cNvSpPr txBox="1"/>
          <p:nvPr/>
        </p:nvSpPr>
        <p:spPr>
          <a:xfrm>
            <a:off x="2325332" y="6041340"/>
            <a:ext cx="2557174" cy="295915"/>
          </a:xfrm>
          <a:prstGeom prst="rect">
            <a:avLst/>
          </a:prstGeom>
          <a:noFill/>
        </p:spPr>
        <p:txBody>
          <a:bodyPr wrap="square" rtlCol="0">
            <a:spAutoFit/>
          </a:bodyPr>
          <a:lstStyle/>
          <a:p>
            <a:pPr algn="l"/>
            <a:r>
              <a:rPr lang="en-US" sz="1323" dirty="0">
                <a:latin typeface="IBM Plex Sans" panose="020B0503050203000203" pitchFamily="34" charset="77"/>
                <a:ea typeface="Roboto" panose="02000000000000000000" pitchFamily="2" charset="0"/>
              </a:rPr>
              <a:t>Image credits: Gurman Bhatia </a:t>
            </a:r>
          </a:p>
        </p:txBody>
      </p:sp>
      <p:pic>
        <p:nvPicPr>
          <p:cNvPr id="59" name="Picture 58" descr="A yellow background with black text&#10;&#10;Description automatically generated">
            <a:extLst>
              <a:ext uri="{FF2B5EF4-FFF2-40B4-BE49-F238E27FC236}">
                <a16:creationId xmlns:a16="http://schemas.microsoft.com/office/drawing/2014/main" id="{80642EE0-5A86-A752-0F29-69E55E7DC3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85796" y="1333447"/>
            <a:ext cx="6190580" cy="4642935"/>
          </a:xfrm>
          <a:prstGeom prst="rect">
            <a:avLst/>
          </a:prstGeom>
        </p:spPr>
      </p:pic>
    </p:spTree>
    <p:extLst>
      <p:ext uri="{BB962C8B-B14F-4D97-AF65-F5344CB8AC3E}">
        <p14:creationId xmlns:p14="http://schemas.microsoft.com/office/powerpoint/2010/main" val="27968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2" name="Group 41">
            <a:extLst>
              <a:ext uri="{FF2B5EF4-FFF2-40B4-BE49-F238E27FC236}">
                <a16:creationId xmlns:a16="http://schemas.microsoft.com/office/drawing/2014/main" id="{EA8FA2FE-3E34-950D-6CA3-0A4F421B61B3}"/>
              </a:ext>
            </a:extLst>
          </p:cNvPr>
          <p:cNvGrpSpPr/>
          <p:nvPr/>
        </p:nvGrpSpPr>
        <p:grpSpPr>
          <a:xfrm>
            <a:off x="195143" y="3905042"/>
            <a:ext cx="1246013" cy="892163"/>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34" y="4016361"/>
            <a:ext cx="306150" cy="306150"/>
          </a:xfrm>
          <a:prstGeom prst="rect">
            <a:avLst/>
          </a:prstGeom>
        </p:spPr>
      </p:pic>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spTree>
    <p:extLst>
      <p:ext uri="{BB962C8B-B14F-4D97-AF65-F5344CB8AC3E}">
        <p14:creationId xmlns:p14="http://schemas.microsoft.com/office/powerpoint/2010/main" val="89074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ogos with text&#10;&#10;Description automatically generated">
            <a:extLst>
              <a:ext uri="{FF2B5EF4-FFF2-40B4-BE49-F238E27FC236}">
                <a16:creationId xmlns:a16="http://schemas.microsoft.com/office/drawing/2014/main" id="{48893FC0-738B-9E28-6802-07AAE171A993}"/>
              </a:ext>
            </a:extLst>
          </p:cNvPr>
          <p:cNvPicPr>
            <a:picLocks noChangeAspect="1"/>
          </p:cNvPicPr>
          <p:nvPr/>
        </p:nvPicPr>
        <p:blipFill>
          <a:blip r:embed="rId3"/>
          <a:stretch>
            <a:fillRect/>
          </a:stretch>
        </p:blipFill>
        <p:spPr>
          <a:xfrm>
            <a:off x="88" y="0"/>
            <a:ext cx="11520311" cy="6480175"/>
          </a:xfrm>
          <a:prstGeom prst="rect">
            <a:avLst/>
          </a:prstGeom>
        </p:spPr>
      </p:pic>
    </p:spTree>
    <p:extLst>
      <p:ext uri="{BB962C8B-B14F-4D97-AF65-F5344CB8AC3E}">
        <p14:creationId xmlns:p14="http://schemas.microsoft.com/office/powerpoint/2010/main" val="165125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EDB30C-3EE6-DE5F-529B-07C0ED6EA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FF645-3C62-18EF-F6B0-E24FF4A0F3BB}"/>
              </a:ext>
            </a:extLst>
          </p:cNvPr>
          <p:cNvSpPr>
            <a:spLocks noGrp="1"/>
          </p:cNvSpPr>
          <p:nvPr>
            <p:ph type="title"/>
          </p:nvPr>
        </p:nvSpPr>
        <p:spPr>
          <a:xfrm>
            <a:off x="361038" y="360363"/>
            <a:ext cx="10800000" cy="720000"/>
          </a:xfrm>
        </p:spPr>
        <p:txBody>
          <a:bodyPr vert="horz" lIns="0" tIns="0" rIns="0" bIns="0" rtlCol="0" anchor="ctr">
            <a:normAutofit/>
          </a:bodyPr>
          <a:lstStyle/>
          <a:p>
            <a:r>
              <a:rPr lang="en-US" b="1"/>
              <a:t>Thank you!</a:t>
            </a:r>
          </a:p>
        </p:txBody>
      </p:sp>
      <p:pic>
        <p:nvPicPr>
          <p:cNvPr id="5" name="Graphic 4">
            <a:extLst>
              <a:ext uri="{FF2B5EF4-FFF2-40B4-BE49-F238E27FC236}">
                <a16:creationId xmlns:a16="http://schemas.microsoft.com/office/drawing/2014/main" id="{10BE8FB1-3A19-D676-3DC8-DC9FACEE55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0169" y="1380012"/>
            <a:ext cx="3720149" cy="3720149"/>
          </a:xfrm>
          <a:prstGeom prst="rect">
            <a:avLst/>
          </a:prstGeom>
        </p:spPr>
      </p:pic>
    </p:spTree>
    <p:extLst>
      <p:ext uri="{BB962C8B-B14F-4D97-AF65-F5344CB8AC3E}">
        <p14:creationId xmlns:p14="http://schemas.microsoft.com/office/powerpoint/2010/main" val="279950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A4558-6F3C-8408-FA4E-136CD911335B}"/>
              </a:ext>
            </a:extLst>
          </p:cNvPr>
          <p:cNvSpPr/>
          <p:nvPr/>
        </p:nvSpPr>
        <p:spPr>
          <a:xfrm>
            <a:off x="222427"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a:normAutofit/>
          </a:bodyPr>
          <a:lstStyle/>
          <a:p>
            <a:r>
              <a:rPr lang="en-US" sz="3402" dirty="0"/>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2" name="Group 41">
            <a:extLst>
              <a:ext uri="{FF2B5EF4-FFF2-40B4-BE49-F238E27FC236}">
                <a16:creationId xmlns:a16="http://schemas.microsoft.com/office/drawing/2014/main" id="{EA8FA2FE-3E34-950D-6CA3-0A4F421B61B3}"/>
              </a:ext>
            </a:extLst>
          </p:cNvPr>
          <p:cNvGrpSpPr/>
          <p:nvPr/>
        </p:nvGrpSpPr>
        <p:grpSpPr>
          <a:xfrm>
            <a:off x="195143" y="3905042"/>
            <a:ext cx="1246013" cy="892163"/>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748"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54" y="4007720"/>
            <a:ext cx="306150" cy="306150"/>
          </a:xfrm>
          <a:prstGeom prst="rect">
            <a:avLst/>
          </a:prstGeom>
        </p:spPr>
      </p:pic>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8" name="Group 7">
            <a:extLst>
              <a:ext uri="{FF2B5EF4-FFF2-40B4-BE49-F238E27FC236}">
                <a16:creationId xmlns:a16="http://schemas.microsoft.com/office/drawing/2014/main" id="{E1B9C803-81FA-2ABA-6D25-14C13C1CCBD3}"/>
              </a:ext>
            </a:extLst>
          </p:cNvPr>
          <p:cNvGrpSpPr/>
          <p:nvPr/>
        </p:nvGrpSpPr>
        <p:grpSpPr>
          <a:xfrm>
            <a:off x="812973" y="12960349"/>
            <a:ext cx="1246013" cy="921273"/>
            <a:chOff x="358827" y="3218802"/>
            <a:chExt cx="1318661" cy="974988"/>
          </a:xfrm>
        </p:grpSpPr>
        <p:sp>
          <p:nvSpPr>
            <p:cNvPr id="4" name="Flowchart: Connector 3">
              <a:extLst>
                <a:ext uri="{FF2B5EF4-FFF2-40B4-BE49-F238E27FC236}">
                  <a16:creationId xmlns:a16="http://schemas.microsoft.com/office/drawing/2014/main" id="{94576EF6-A7FC-062E-270A-B231852CF243}"/>
                </a:ext>
              </a:extLst>
            </p:cNvPr>
            <p:cNvSpPr/>
            <p:nvPr/>
          </p:nvSpPr>
          <p:spPr>
            <a:xfrm>
              <a:off x="721619" y="3218802"/>
              <a:ext cx="548637" cy="557439"/>
            </a:xfrm>
            <a:prstGeom prst="flowChartConnector">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BB6E7080-9B05-FA6E-3E20-C2C0DC91331B}"/>
                </a:ext>
              </a:extLst>
            </p:cNvPr>
            <p:cNvSpPr txBox="1"/>
            <p:nvPr/>
          </p:nvSpPr>
          <p:spPr>
            <a:xfrm>
              <a:off x="358827" y="3788267"/>
              <a:ext cx="1318661" cy="405523"/>
            </a:xfrm>
            <a:prstGeom prst="rect">
              <a:avLst/>
            </a:prstGeom>
            <a:noFill/>
            <a:ln>
              <a:noFill/>
            </a:ln>
          </p:spPr>
          <p:txBody>
            <a:bodyPr wrap="square" rtlCol="0">
              <a:spAutoFit/>
            </a:bodyPr>
            <a:lstStyle/>
            <a:p>
              <a:pPr algn="ctr"/>
              <a:r>
                <a:rPr lang="en-US" sz="1890" dirty="0">
                  <a:solidFill>
                    <a:srgbClr val="000000"/>
                  </a:solidFill>
                  <a:latin typeface="IBM Plex Sans" panose="020B0503050203000203" pitchFamily="34" charset="77"/>
                  <a:ea typeface="Roboto" panose="02000000000000000000" pitchFamily="2" charset="0"/>
                </a:rPr>
                <a:t>Data</a:t>
              </a:r>
            </a:p>
          </p:txBody>
        </p:sp>
        <p:pic>
          <p:nvPicPr>
            <p:cNvPr id="6" name="Picture 5">
              <a:extLst>
                <a:ext uri="{FF2B5EF4-FFF2-40B4-BE49-F238E27FC236}">
                  <a16:creationId xmlns:a16="http://schemas.microsoft.com/office/drawing/2014/main" id="{52E36EFF-FE69-9189-701A-2475A6BEC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89" y="3293139"/>
              <a:ext cx="415641" cy="415641"/>
            </a:xfrm>
            <a:prstGeom prst="rect">
              <a:avLst/>
            </a:prstGeom>
            <a:effectLst>
              <a:outerShdw blurRad="50800" dist="38100" dir="8100000" algn="tr" rotWithShape="0">
                <a:prstClr val="black">
                  <a:alpha val="40000"/>
                </a:prstClr>
              </a:outerShdw>
            </a:effectLst>
          </p:spPr>
        </p:pic>
      </p:grpSp>
      <p:sp>
        <p:nvSpPr>
          <p:cNvPr id="14" name="Rectangle 13">
            <a:extLst>
              <a:ext uri="{FF2B5EF4-FFF2-40B4-BE49-F238E27FC236}">
                <a16:creationId xmlns:a16="http://schemas.microsoft.com/office/drawing/2014/main" id="{03DD80F8-7429-F727-C8B0-8C0DF9B78048}"/>
              </a:ext>
            </a:extLst>
          </p:cNvPr>
          <p:cNvSpPr/>
          <p:nvPr/>
        </p:nvSpPr>
        <p:spPr>
          <a:xfrm>
            <a:off x="2180744" y="12960350"/>
            <a:ext cx="9140053" cy="44125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B1F51972-937B-1752-5427-45EAE73F5982}"/>
              </a:ext>
            </a:extLst>
          </p:cNvPr>
          <p:cNvGrpSpPr/>
          <p:nvPr/>
        </p:nvGrpSpPr>
        <p:grpSpPr>
          <a:xfrm>
            <a:off x="2361031" y="12960350"/>
            <a:ext cx="6048433" cy="3597790"/>
            <a:chOff x="2498596" y="2040578"/>
            <a:chExt cx="6401085" cy="3807558"/>
          </a:xfrm>
        </p:grpSpPr>
        <p:sp>
          <p:nvSpPr>
            <p:cNvPr id="11" name="Speech Bubble: Rectangle 10">
              <a:extLst>
                <a:ext uri="{FF2B5EF4-FFF2-40B4-BE49-F238E27FC236}">
                  <a16:creationId xmlns:a16="http://schemas.microsoft.com/office/drawing/2014/main" id="{FB0C35FC-045E-E878-713D-A6F4216C4E6A}"/>
                </a:ext>
              </a:extLst>
            </p:cNvPr>
            <p:cNvSpPr/>
            <p:nvPr/>
          </p:nvSpPr>
          <p:spPr>
            <a:xfrm>
              <a:off x="2498596" y="2040578"/>
              <a:ext cx="6401085" cy="3807558"/>
            </a:xfrm>
            <a:prstGeom prst="wedgeRectCallout">
              <a:avLst>
                <a:gd name="adj1" fmla="val -62386"/>
                <a:gd name="adj2" fmla="val -14451"/>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7AE80ED9-7E59-95F8-951D-5D32D1A5B56A}"/>
                </a:ext>
              </a:extLst>
            </p:cNvPr>
            <p:cNvSpPr txBox="1"/>
            <p:nvPr/>
          </p:nvSpPr>
          <p:spPr>
            <a:xfrm>
              <a:off x="3105923" y="2656263"/>
              <a:ext cx="5389491" cy="1299018"/>
            </a:xfrm>
            <a:prstGeom prst="rect">
              <a:avLst/>
            </a:prstGeom>
            <a:noFill/>
            <a:ln>
              <a:noFill/>
            </a:ln>
          </p:spPr>
          <p:txBody>
            <a:bodyPr wrap="square" rtlCol="0">
              <a:spAutoFit/>
            </a:bodyPr>
            <a:lstStyle/>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What is the domain?</a:t>
              </a:r>
            </a:p>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Date granularity</a:t>
              </a:r>
            </a:p>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Update Frequency</a:t>
              </a:r>
            </a:p>
          </p:txBody>
        </p:sp>
      </p:grpSp>
      <p:grpSp>
        <p:nvGrpSpPr>
          <p:cNvPr id="25" name="Group 24">
            <a:extLst>
              <a:ext uri="{FF2B5EF4-FFF2-40B4-BE49-F238E27FC236}">
                <a16:creationId xmlns:a16="http://schemas.microsoft.com/office/drawing/2014/main" id="{2721574E-9C33-B31E-FB2C-B22A6F7A5AE0}"/>
              </a:ext>
            </a:extLst>
          </p:cNvPr>
          <p:cNvGrpSpPr/>
          <p:nvPr/>
        </p:nvGrpSpPr>
        <p:grpSpPr>
          <a:xfrm>
            <a:off x="2367761" y="12960350"/>
            <a:ext cx="6048433" cy="3597790"/>
            <a:chOff x="2498596" y="2040578"/>
            <a:chExt cx="6401085" cy="3807558"/>
          </a:xfrm>
        </p:grpSpPr>
        <p:sp>
          <p:nvSpPr>
            <p:cNvPr id="27" name="Speech Bubble: Rectangle 26">
              <a:extLst>
                <a:ext uri="{FF2B5EF4-FFF2-40B4-BE49-F238E27FC236}">
                  <a16:creationId xmlns:a16="http://schemas.microsoft.com/office/drawing/2014/main" id="{943057C5-E349-A10D-B055-D4D13B63B1FC}"/>
                </a:ext>
              </a:extLst>
            </p:cNvPr>
            <p:cNvSpPr/>
            <p:nvPr/>
          </p:nvSpPr>
          <p:spPr>
            <a:xfrm>
              <a:off x="2498596" y="2040578"/>
              <a:ext cx="6401085" cy="3807558"/>
            </a:xfrm>
            <a:prstGeom prst="wedgeRectCallout">
              <a:avLst>
                <a:gd name="adj1" fmla="val -64047"/>
                <a:gd name="adj2" fmla="val 12636"/>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D573C23A-5BE0-9632-B943-9EFB3D37CA7B}"/>
                </a:ext>
              </a:extLst>
            </p:cNvPr>
            <p:cNvSpPr txBox="1"/>
            <p:nvPr/>
          </p:nvSpPr>
          <p:spPr>
            <a:xfrm>
              <a:off x="3105923" y="2656263"/>
              <a:ext cx="5389491" cy="1299018"/>
            </a:xfrm>
            <a:prstGeom prst="rect">
              <a:avLst/>
            </a:prstGeom>
            <a:noFill/>
            <a:ln>
              <a:noFill/>
            </a:ln>
          </p:spPr>
          <p:txBody>
            <a:bodyPr wrap="square" rtlCol="0">
              <a:spAutoFit/>
            </a:bodyPr>
            <a:lstStyle/>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What is the domain?</a:t>
              </a:r>
            </a:p>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Date granularity</a:t>
              </a:r>
            </a:p>
            <a:p>
              <a:pPr marL="270005" indent="-270005">
                <a:lnSpc>
                  <a:spcPct val="150000"/>
                </a:lnSpc>
                <a:buBlip>
                  <a:blip r:embed="rId17">
                    <a:extLst>
                      <a:ext uri="{96DAC541-7B7A-43D3-8B79-37D633B846F1}">
                        <asvg:svgBlip xmlns:asvg="http://schemas.microsoft.com/office/drawing/2016/SVG/main" r:embed="rId18"/>
                      </a:ext>
                    </a:extLst>
                  </a:blip>
                </a:buBlip>
              </a:pPr>
              <a:r>
                <a:rPr lang="en-US" sz="1701" dirty="0">
                  <a:solidFill>
                    <a:schemeClr val="bg2">
                      <a:lumMod val="50000"/>
                    </a:schemeClr>
                  </a:solidFill>
                  <a:latin typeface="IBM Plex Sans" panose="020B0503050203000203" pitchFamily="34" charset="77"/>
                  <a:ea typeface="Roboto" panose="02000000000000000000" pitchFamily="2" charset="0"/>
                </a:rPr>
                <a:t>Update Frequency</a:t>
              </a:r>
            </a:p>
          </p:txBody>
        </p:sp>
      </p:grpSp>
      <p:grpSp>
        <p:nvGrpSpPr>
          <p:cNvPr id="40" name="Group 39">
            <a:extLst>
              <a:ext uri="{FF2B5EF4-FFF2-40B4-BE49-F238E27FC236}">
                <a16:creationId xmlns:a16="http://schemas.microsoft.com/office/drawing/2014/main" id="{27CF5929-ED09-F79F-D053-E2C02C42F34D}"/>
              </a:ext>
            </a:extLst>
          </p:cNvPr>
          <p:cNvGrpSpPr/>
          <p:nvPr/>
        </p:nvGrpSpPr>
        <p:grpSpPr>
          <a:xfrm>
            <a:off x="188413" y="12960349"/>
            <a:ext cx="1246013" cy="921273"/>
            <a:chOff x="358827" y="4285124"/>
            <a:chExt cx="1318661" cy="974988"/>
          </a:xfrm>
        </p:grpSpPr>
        <p:grpSp>
          <p:nvGrpSpPr>
            <p:cNvPr id="31" name="Group 30">
              <a:extLst>
                <a:ext uri="{FF2B5EF4-FFF2-40B4-BE49-F238E27FC236}">
                  <a16:creationId xmlns:a16="http://schemas.microsoft.com/office/drawing/2014/main" id="{9235A339-23CB-6738-45FF-3EF25AEA1C5D}"/>
                </a:ext>
              </a:extLst>
            </p:cNvPr>
            <p:cNvGrpSpPr/>
            <p:nvPr/>
          </p:nvGrpSpPr>
          <p:grpSpPr>
            <a:xfrm>
              <a:off x="358827" y="4285124"/>
              <a:ext cx="1318661" cy="974988"/>
              <a:chOff x="197955" y="3022197"/>
              <a:chExt cx="1318661" cy="974988"/>
            </a:xfrm>
          </p:grpSpPr>
          <p:sp>
            <p:nvSpPr>
              <p:cNvPr id="33" name="Flowchart: Connector 32">
                <a:extLst>
                  <a:ext uri="{FF2B5EF4-FFF2-40B4-BE49-F238E27FC236}">
                    <a16:creationId xmlns:a16="http://schemas.microsoft.com/office/drawing/2014/main" id="{0FF30592-27A5-B4E9-CA4A-C549AA66ACF9}"/>
                  </a:ext>
                </a:extLst>
              </p:cNvPr>
              <p:cNvSpPr/>
              <p:nvPr/>
            </p:nvSpPr>
            <p:spPr>
              <a:xfrm>
                <a:off x="582968" y="3022197"/>
                <a:ext cx="548637" cy="557439"/>
              </a:xfrm>
              <a:prstGeom prst="flowChartConnector">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7F3015F7-FF6B-3363-FFA4-E8E518A4D77C}"/>
                  </a:ext>
                </a:extLst>
              </p:cNvPr>
              <p:cNvSpPr txBox="1"/>
              <p:nvPr/>
            </p:nvSpPr>
            <p:spPr>
              <a:xfrm>
                <a:off x="197955" y="3591662"/>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35" name="Picture 34">
              <a:extLst>
                <a:ext uri="{FF2B5EF4-FFF2-40B4-BE49-F238E27FC236}">
                  <a16:creationId xmlns:a16="http://schemas.microsoft.com/office/drawing/2014/main" id="{C703BDDD-46E5-B08A-1C4E-CB7271FBB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12" y="4393790"/>
              <a:ext cx="324000" cy="324000"/>
            </a:xfrm>
            <a:prstGeom prst="rect">
              <a:avLst/>
            </a:prstGeom>
            <a:effectLst>
              <a:outerShdw blurRad="50800" dist="38100" dir="8100000" algn="tr" rotWithShape="0">
                <a:prstClr val="black">
                  <a:alpha val="40000"/>
                </a:prstClr>
              </a:outerShdw>
            </a:effectLst>
          </p:spPr>
        </p:pic>
      </p:grpSp>
      <p:grpSp>
        <p:nvGrpSpPr>
          <p:cNvPr id="43" name="Group 42">
            <a:extLst>
              <a:ext uri="{FF2B5EF4-FFF2-40B4-BE49-F238E27FC236}">
                <a16:creationId xmlns:a16="http://schemas.microsoft.com/office/drawing/2014/main" id="{A95B68BF-7978-AB02-82CA-6ED2FD06D5E2}"/>
              </a:ext>
            </a:extLst>
          </p:cNvPr>
          <p:cNvGrpSpPr/>
          <p:nvPr/>
        </p:nvGrpSpPr>
        <p:grpSpPr>
          <a:xfrm>
            <a:off x="198214" y="12960351"/>
            <a:ext cx="1246013" cy="892163"/>
            <a:chOff x="206427" y="3066402"/>
            <a:chExt cx="1318661" cy="944180"/>
          </a:xfrm>
        </p:grpSpPr>
        <p:grpSp>
          <p:nvGrpSpPr>
            <p:cNvPr id="46" name="Group 45">
              <a:extLst>
                <a:ext uri="{FF2B5EF4-FFF2-40B4-BE49-F238E27FC236}">
                  <a16:creationId xmlns:a16="http://schemas.microsoft.com/office/drawing/2014/main" id="{804630D6-5C89-80A6-5851-4D3E875816F9}"/>
                </a:ext>
              </a:extLst>
            </p:cNvPr>
            <p:cNvGrpSpPr/>
            <p:nvPr/>
          </p:nvGrpSpPr>
          <p:grpSpPr>
            <a:xfrm>
              <a:off x="206427" y="3066402"/>
              <a:ext cx="1318661" cy="944180"/>
              <a:chOff x="197955" y="3022197"/>
              <a:chExt cx="1318661" cy="944180"/>
            </a:xfrm>
          </p:grpSpPr>
          <p:sp>
            <p:nvSpPr>
              <p:cNvPr id="53" name="Flowchart: Connector 52">
                <a:extLst>
                  <a:ext uri="{FF2B5EF4-FFF2-40B4-BE49-F238E27FC236}">
                    <a16:creationId xmlns:a16="http://schemas.microsoft.com/office/drawing/2014/main" id="{E2E222BC-983F-7984-AC76-944E591FDFF5}"/>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4" name="TextBox 53">
                <a:extLst>
                  <a:ext uri="{FF2B5EF4-FFF2-40B4-BE49-F238E27FC236}">
                    <a16:creationId xmlns:a16="http://schemas.microsoft.com/office/drawing/2014/main" id="{6CCF1553-7B8E-2FF3-5B17-99927C7AA452}"/>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52" name="Picture 51">
              <a:extLst>
                <a:ext uri="{FF2B5EF4-FFF2-40B4-BE49-F238E27FC236}">
                  <a16:creationId xmlns:a16="http://schemas.microsoft.com/office/drawing/2014/main" id="{F50738C0-94D4-5C79-52CA-F9175E43C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spTree>
    <p:extLst>
      <p:ext uri="{BB962C8B-B14F-4D97-AF65-F5344CB8AC3E}">
        <p14:creationId xmlns:p14="http://schemas.microsoft.com/office/powerpoint/2010/main" val="39698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61038" y="360363"/>
            <a:ext cx="10800000" cy="720000"/>
          </a:xfrm>
        </p:spPr>
        <p:txBody>
          <a:bodyPr anchor="ctr">
            <a:normAutofit/>
          </a:bodyPr>
          <a:lstStyle/>
          <a:p>
            <a:pPr>
              <a:lnSpc>
                <a:spcPct val="90000"/>
              </a:lnSpc>
            </a:pPr>
            <a:r>
              <a:rPr lang="en-US" sz="2400" b="1" dirty="0">
                <a:latin typeface="IBM Plex Sans Medium" panose="020B0603050203000203" pitchFamily="34" charset="0"/>
                <a:cs typeface="Arial" panose="020B0604020202020204" pitchFamily="34" charset="0"/>
              </a:rPr>
              <a:t>Well-designed Dashboards</a:t>
            </a:r>
            <a:br>
              <a:rPr lang="en-US" sz="2400" dirty="0">
                <a:latin typeface="IBM Plex Sans Medium" panose="020B0603050203000203" pitchFamily="34" charset="0"/>
                <a:cs typeface="Arial" panose="020B0604020202020204" pitchFamily="34" charset="0"/>
              </a:rPr>
            </a:br>
            <a:r>
              <a:rPr lang="en-US" sz="2400" dirty="0">
                <a:solidFill>
                  <a:schemeClr val="tx1"/>
                </a:solidFill>
                <a:latin typeface="IBM Plex Sans Medium" panose="020B0603050203000203" pitchFamily="34" charset="0"/>
                <a:cs typeface="Arial" panose="020B0604020202020204" pitchFamily="34" charset="0"/>
              </a:rPr>
              <a:t>by Stephen Few</a:t>
            </a:r>
          </a:p>
        </p:txBody>
      </p:sp>
      <p:graphicFrame>
        <p:nvGraphicFramePr>
          <p:cNvPr id="5" name="Content Placeholder 2">
            <a:extLst>
              <a:ext uri="{FF2B5EF4-FFF2-40B4-BE49-F238E27FC236}">
                <a16:creationId xmlns:a16="http://schemas.microsoft.com/office/drawing/2014/main" id="{56D6E7A5-0728-D383-26A7-B16A6438BE93}"/>
              </a:ext>
            </a:extLst>
          </p:cNvPr>
          <p:cNvGraphicFramePr>
            <a:graphicFrameLocks noGrp="1"/>
          </p:cNvGraphicFramePr>
          <p:nvPr>
            <p:ph idx="1"/>
            <p:extLst>
              <p:ext uri="{D42A27DB-BD31-4B8C-83A1-F6EECF244321}">
                <p14:modId xmlns:p14="http://schemas.microsoft.com/office/powerpoint/2010/main" val="1770541014"/>
              </p:ext>
            </p:extLst>
          </p:nvPr>
        </p:nvGraphicFramePr>
        <p:xfrm>
          <a:off x="360125" y="1439813"/>
          <a:ext cx="10800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37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defPPr>
                <a:defRPr lang="en-US"/>
              </a:defPPr>
              <a:lvl1pPr algn="ctr">
                <a:defRPr sz="189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dirty="0"/>
                <a:t>Context</a:t>
              </a:r>
            </a:p>
          </p:txBody>
        </p:sp>
      </p:grpSp>
      <p:grpSp>
        <p:nvGrpSpPr>
          <p:cNvPr id="42" name="Group 41">
            <a:extLst>
              <a:ext uri="{FF2B5EF4-FFF2-40B4-BE49-F238E27FC236}">
                <a16:creationId xmlns:a16="http://schemas.microsoft.com/office/drawing/2014/main" id="{EA8FA2FE-3E34-950D-6CA3-0A4F421B61B3}"/>
              </a:ext>
            </a:extLst>
          </p:cNvPr>
          <p:cNvGrpSpPr/>
          <p:nvPr/>
        </p:nvGrpSpPr>
        <p:grpSpPr>
          <a:xfrm>
            <a:off x="195143" y="3905042"/>
            <a:ext cx="1246013" cy="892163"/>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IBM Plex Sans Medium" panose="020B0603050203000203" pitchFamily="34" charset="0"/>
                  <a:ea typeface="Roboto" panose="02000000000000000000" pitchFamily="2" charset="0"/>
                </a:defRPr>
              </a:lvl1pPr>
            </a:lstStyle>
            <a:p>
              <a:r>
                <a:rPr lang="en-US" dirty="0">
                  <a:latin typeface="IBM Plex Sans" panose="020B0503050203000203" pitchFamily="34" charset="77"/>
                </a:rPr>
                <a:t>Scope</a:t>
              </a: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IBM Plex Sans Medium" panose="020B0603050203000203" pitchFamily="34" charset="0"/>
                  <a:ea typeface="Roboto" panose="02000000000000000000" pitchFamily="2" charset="0"/>
                </a:defRPr>
              </a:lvl1pPr>
            </a:lstStyle>
            <a:p>
              <a:r>
                <a:rPr lang="en-US" dirty="0">
                  <a:latin typeface="IBM Plex Sans" panose="020B0503050203000203" pitchFamily="34" charset="77"/>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34" y="4016361"/>
            <a:ext cx="306150" cy="306150"/>
          </a:xfrm>
          <a:prstGeom prst="rect">
            <a:avLst/>
          </a:prstGeom>
        </p:spPr>
      </p:pic>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defPPr>
                  <a:defRPr lang="en-US"/>
                </a:defPPr>
                <a:lvl1pPr algn="ctr">
                  <a:defRPr sz="189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dirty="0"/>
                  <a:t>Visual Display</a:t>
                </a: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Fabrica Heavy"/>
                    <a:ea typeface="Roboto" panose="02000000000000000000" pitchFamily="2" charset="0"/>
                  </a:defRPr>
                </a:lvl1pPr>
              </a:lstStyle>
              <a:p>
                <a:r>
                  <a:rPr lang="en-US" dirty="0">
                    <a:latin typeface="IBM Plex Sans" panose="020B0503050203000203" pitchFamily="34" charset="77"/>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Fabrica Heavy"/>
                    <a:ea typeface="Roboto" panose="02000000000000000000" pitchFamily="2" charset="0"/>
                  </a:defRPr>
                </a:lvl1pPr>
              </a:lstStyle>
              <a:p>
                <a:r>
                  <a:rPr lang="en-US" dirty="0">
                    <a:latin typeface="IBM Plex Sans" panose="020B0503050203000203" pitchFamily="34" charset="77"/>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IBM Plex Sans Medium" panose="020B0603050203000203" pitchFamily="34" charset="0"/>
                    <a:ea typeface="Roboto" panose="02000000000000000000" pitchFamily="2" charset="0"/>
                  </a:defRPr>
                </a:lvl1pPr>
              </a:lstStyle>
              <a:p>
                <a:r>
                  <a:rPr lang="en-US" dirty="0">
                    <a:latin typeface="IBM Plex Sans" panose="020B0503050203000203" pitchFamily="34" charset="77"/>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189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Fabrica Heavy"/>
                <a:ea typeface="Roboto" panose="02000000000000000000" pitchFamily="2" charset="0"/>
              </a:defRPr>
            </a:lvl1pPr>
          </a:lstStyle>
          <a:p>
            <a:r>
              <a:rPr lang="en-US" dirty="0">
                <a:latin typeface="IBM Plex Sans" panose="020B0503050203000203" pitchFamily="34" charset="77"/>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615810"/>
          </a:xfrm>
          <a:prstGeom prst="rect">
            <a:avLst/>
          </a:prstGeom>
          <a:noFill/>
          <a:ln>
            <a:noFill/>
          </a:ln>
        </p:spPr>
        <p:txBody>
          <a:bodyPr wrap="square" rtlCol="0">
            <a:spAutoFit/>
          </a:bodyPr>
          <a:lstStyle>
            <a:defPPr>
              <a:defRPr lang="en-US"/>
            </a:defPPr>
            <a:lvl1pPr algn="ctr">
              <a:defRPr sz="1701">
                <a:solidFill>
                  <a:schemeClr val="bg2">
                    <a:lumMod val="50000"/>
                  </a:schemeClr>
                </a:solidFill>
                <a:latin typeface="IBM Plex Sans" panose="020B0503050203000203" pitchFamily="34" charset="77"/>
                <a:ea typeface="Roboto" panose="02000000000000000000" pitchFamily="2" charset="0"/>
              </a:defRPr>
            </a:lvl1pPr>
          </a:lstStyle>
          <a:p>
            <a:r>
              <a:rPr lang="en-US" dirty="0"/>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spTree>
    <p:extLst>
      <p:ext uri="{BB962C8B-B14F-4D97-AF65-F5344CB8AC3E}">
        <p14:creationId xmlns:p14="http://schemas.microsoft.com/office/powerpoint/2010/main" val="353742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A4558-6F3C-8408-FA4E-136CD911335B}"/>
              </a:ext>
            </a:extLst>
          </p:cNvPr>
          <p:cNvSpPr/>
          <p:nvPr/>
        </p:nvSpPr>
        <p:spPr>
          <a:xfrm>
            <a:off x="222427"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2" name="Group 41">
            <a:extLst>
              <a:ext uri="{FF2B5EF4-FFF2-40B4-BE49-F238E27FC236}">
                <a16:creationId xmlns:a16="http://schemas.microsoft.com/office/drawing/2014/main" id="{EA8FA2FE-3E34-950D-6CA3-0A4F421B61B3}"/>
              </a:ext>
            </a:extLst>
          </p:cNvPr>
          <p:cNvGrpSpPr/>
          <p:nvPr/>
        </p:nvGrpSpPr>
        <p:grpSpPr>
          <a:xfrm>
            <a:off x="195143" y="3905042"/>
            <a:ext cx="1246013" cy="892163"/>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34" y="4016361"/>
            <a:ext cx="306150" cy="306150"/>
          </a:xfrm>
          <a:prstGeom prst="rect">
            <a:avLst/>
          </a:prstGeom>
        </p:spPr>
      </p:pic>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8" name="Group 7">
            <a:extLst>
              <a:ext uri="{FF2B5EF4-FFF2-40B4-BE49-F238E27FC236}">
                <a16:creationId xmlns:a16="http://schemas.microsoft.com/office/drawing/2014/main" id="{E1B9C803-81FA-2ABA-6D25-14C13C1CCBD3}"/>
              </a:ext>
            </a:extLst>
          </p:cNvPr>
          <p:cNvGrpSpPr/>
          <p:nvPr/>
        </p:nvGrpSpPr>
        <p:grpSpPr>
          <a:xfrm>
            <a:off x="228112" y="2889532"/>
            <a:ext cx="1246013" cy="921273"/>
            <a:chOff x="358827" y="3218802"/>
            <a:chExt cx="1318661" cy="974988"/>
          </a:xfrm>
        </p:grpSpPr>
        <p:sp>
          <p:nvSpPr>
            <p:cNvPr id="4" name="Flowchart: Connector 3">
              <a:extLst>
                <a:ext uri="{FF2B5EF4-FFF2-40B4-BE49-F238E27FC236}">
                  <a16:creationId xmlns:a16="http://schemas.microsoft.com/office/drawing/2014/main" id="{94576EF6-A7FC-062E-270A-B231852CF243}"/>
                </a:ext>
              </a:extLst>
            </p:cNvPr>
            <p:cNvSpPr/>
            <p:nvPr/>
          </p:nvSpPr>
          <p:spPr>
            <a:xfrm>
              <a:off x="721619" y="3218802"/>
              <a:ext cx="548637" cy="557439"/>
            </a:xfrm>
            <a:prstGeom prst="flowChartConnector">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BB6E7080-9B05-FA6E-3E20-C2C0DC91331B}"/>
                </a:ext>
              </a:extLst>
            </p:cNvPr>
            <p:cNvSpPr txBox="1"/>
            <p:nvPr/>
          </p:nvSpPr>
          <p:spPr>
            <a:xfrm>
              <a:off x="358827" y="3788266"/>
              <a:ext cx="1318661" cy="405524"/>
            </a:xfrm>
            <a:prstGeom prst="rect">
              <a:avLst/>
            </a:prstGeom>
            <a:noFill/>
            <a:ln>
              <a:noFill/>
            </a:ln>
          </p:spPr>
          <p:txBody>
            <a:bodyPr wrap="square" rtlCol="0">
              <a:spAutoFit/>
            </a:bodyPr>
            <a:lstStyle/>
            <a:p>
              <a:pPr algn="ctr"/>
              <a:r>
                <a:rPr lang="en-US" sz="1890" dirty="0">
                  <a:solidFill>
                    <a:srgbClr val="000000"/>
                  </a:solidFill>
                  <a:latin typeface="IBM Plex Sans" panose="020B0503050203000203" pitchFamily="34" charset="77"/>
                  <a:ea typeface="Roboto" panose="02000000000000000000" pitchFamily="2" charset="0"/>
                </a:rPr>
                <a:t>Data</a:t>
              </a:r>
            </a:p>
          </p:txBody>
        </p:sp>
        <p:pic>
          <p:nvPicPr>
            <p:cNvPr id="6" name="Picture 5">
              <a:extLst>
                <a:ext uri="{FF2B5EF4-FFF2-40B4-BE49-F238E27FC236}">
                  <a16:creationId xmlns:a16="http://schemas.microsoft.com/office/drawing/2014/main" id="{52E36EFF-FE69-9189-701A-2475A6BEC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89" y="3293139"/>
              <a:ext cx="415641" cy="415641"/>
            </a:xfrm>
            <a:prstGeom prst="rect">
              <a:avLst/>
            </a:prstGeom>
            <a:effectLst>
              <a:outerShdw blurRad="50800" dist="38100" dir="8100000" algn="tr" rotWithShape="0">
                <a:prstClr val="black">
                  <a:alpha val="40000"/>
                </a:prstClr>
              </a:outerShdw>
            </a:effectLst>
          </p:spPr>
        </p:pic>
      </p:grpSp>
      <p:sp>
        <p:nvSpPr>
          <p:cNvPr id="14" name="Rectangle 13">
            <a:extLst>
              <a:ext uri="{FF2B5EF4-FFF2-40B4-BE49-F238E27FC236}">
                <a16:creationId xmlns:a16="http://schemas.microsoft.com/office/drawing/2014/main" id="{03DD80F8-7429-F727-C8B0-8C0DF9B78048}"/>
              </a:ext>
            </a:extLst>
          </p:cNvPr>
          <p:cNvSpPr/>
          <p:nvPr/>
        </p:nvSpPr>
        <p:spPr>
          <a:xfrm>
            <a:off x="2180744" y="1833279"/>
            <a:ext cx="9140053" cy="44125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B1F51972-937B-1752-5427-45EAE73F5982}"/>
              </a:ext>
            </a:extLst>
          </p:cNvPr>
          <p:cNvGrpSpPr/>
          <p:nvPr/>
        </p:nvGrpSpPr>
        <p:grpSpPr>
          <a:xfrm>
            <a:off x="2361031" y="1928157"/>
            <a:ext cx="6048433" cy="3597790"/>
            <a:chOff x="2498596" y="2040578"/>
            <a:chExt cx="6401085" cy="3807558"/>
          </a:xfrm>
        </p:grpSpPr>
        <p:sp>
          <p:nvSpPr>
            <p:cNvPr id="11" name="Speech Bubble: Rectangle 10">
              <a:extLst>
                <a:ext uri="{FF2B5EF4-FFF2-40B4-BE49-F238E27FC236}">
                  <a16:creationId xmlns:a16="http://schemas.microsoft.com/office/drawing/2014/main" id="{FB0C35FC-045E-E878-713D-A6F4216C4E6A}"/>
                </a:ext>
              </a:extLst>
            </p:cNvPr>
            <p:cNvSpPr/>
            <p:nvPr/>
          </p:nvSpPr>
          <p:spPr>
            <a:xfrm>
              <a:off x="2498596" y="2040578"/>
              <a:ext cx="6401085" cy="3807558"/>
            </a:xfrm>
            <a:prstGeom prst="wedgeRectCallout">
              <a:avLst>
                <a:gd name="adj1" fmla="val -62386"/>
                <a:gd name="adj2" fmla="val -14451"/>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7AE80ED9-7E59-95F8-951D-5D32D1A5B56A}"/>
                </a:ext>
              </a:extLst>
            </p:cNvPr>
            <p:cNvSpPr txBox="1"/>
            <p:nvPr/>
          </p:nvSpPr>
          <p:spPr>
            <a:xfrm>
              <a:off x="3105923" y="2656263"/>
              <a:ext cx="5389491" cy="1299018"/>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What is the domain?</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Date granularity</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Update Frequency</a:t>
              </a:r>
            </a:p>
          </p:txBody>
        </p:sp>
      </p:grpSp>
    </p:spTree>
    <p:extLst>
      <p:ext uri="{BB962C8B-B14F-4D97-AF65-F5344CB8AC3E}">
        <p14:creationId xmlns:p14="http://schemas.microsoft.com/office/powerpoint/2010/main" val="22180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5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A4558-6F3C-8408-FA4E-136CD911335B}"/>
              </a:ext>
            </a:extLst>
          </p:cNvPr>
          <p:cNvSpPr/>
          <p:nvPr/>
        </p:nvSpPr>
        <p:spPr>
          <a:xfrm>
            <a:off x="222427"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sp>
        <p:nvSpPr>
          <p:cNvPr id="14" name="Rectangle 13">
            <a:extLst>
              <a:ext uri="{FF2B5EF4-FFF2-40B4-BE49-F238E27FC236}">
                <a16:creationId xmlns:a16="http://schemas.microsoft.com/office/drawing/2014/main" id="{03DD80F8-7429-F727-C8B0-8C0DF9B78048}"/>
              </a:ext>
            </a:extLst>
          </p:cNvPr>
          <p:cNvSpPr/>
          <p:nvPr/>
        </p:nvSpPr>
        <p:spPr>
          <a:xfrm>
            <a:off x="2280482" y="1834901"/>
            <a:ext cx="9140053" cy="44125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nvGrpSpPr>
          <p:cNvPr id="35" name="Group 34">
            <a:extLst>
              <a:ext uri="{FF2B5EF4-FFF2-40B4-BE49-F238E27FC236}">
                <a16:creationId xmlns:a16="http://schemas.microsoft.com/office/drawing/2014/main" id="{0B514D84-0672-2683-9F11-D2FE7971BD2C}"/>
              </a:ext>
            </a:extLst>
          </p:cNvPr>
          <p:cNvGrpSpPr/>
          <p:nvPr/>
        </p:nvGrpSpPr>
        <p:grpSpPr>
          <a:xfrm>
            <a:off x="216990" y="3885704"/>
            <a:ext cx="1246013" cy="921273"/>
            <a:chOff x="8574035" y="399534"/>
            <a:chExt cx="1318661" cy="974988"/>
          </a:xfrm>
        </p:grpSpPr>
        <p:grpSp>
          <p:nvGrpSpPr>
            <p:cNvPr id="17" name="Group 16">
              <a:extLst>
                <a:ext uri="{FF2B5EF4-FFF2-40B4-BE49-F238E27FC236}">
                  <a16:creationId xmlns:a16="http://schemas.microsoft.com/office/drawing/2014/main" id="{675730DA-7CD8-425A-FFA5-D007F25C13B3}"/>
                </a:ext>
              </a:extLst>
            </p:cNvPr>
            <p:cNvGrpSpPr/>
            <p:nvPr/>
          </p:nvGrpSpPr>
          <p:grpSpPr>
            <a:xfrm>
              <a:off x="8574035" y="399534"/>
              <a:ext cx="1318661" cy="974988"/>
              <a:chOff x="-632459" y="3012866"/>
              <a:chExt cx="1318661" cy="974988"/>
            </a:xfrm>
          </p:grpSpPr>
          <p:sp>
            <p:nvSpPr>
              <p:cNvPr id="19" name="Flowchart: Connector 18">
                <a:extLst>
                  <a:ext uri="{FF2B5EF4-FFF2-40B4-BE49-F238E27FC236}">
                    <a16:creationId xmlns:a16="http://schemas.microsoft.com/office/drawing/2014/main" id="{29CFA37C-4222-14FA-ADFA-DD77C0305E95}"/>
                  </a:ext>
                </a:extLst>
              </p:cNvPr>
              <p:cNvSpPr/>
              <p:nvPr/>
            </p:nvSpPr>
            <p:spPr>
              <a:xfrm>
                <a:off x="-247446" y="3012866"/>
                <a:ext cx="548637" cy="557439"/>
              </a:xfrm>
              <a:prstGeom prst="flowChartConnector">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3" name="TextBox 22">
                <a:extLst>
                  <a:ext uri="{FF2B5EF4-FFF2-40B4-BE49-F238E27FC236}">
                    <a16:creationId xmlns:a16="http://schemas.microsoft.com/office/drawing/2014/main" id="{68AC161E-03D4-8EFF-743C-1F3AB641351C}"/>
                  </a:ext>
                </a:extLst>
              </p:cNvPr>
              <p:cNvSpPr txBox="1"/>
              <p:nvPr/>
            </p:nvSpPr>
            <p:spPr>
              <a:xfrm>
                <a:off x="-632459" y="3582331"/>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Scope</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grpSp>
        <p:pic>
          <p:nvPicPr>
            <p:cNvPr id="25" name="Picture 24">
              <a:extLst>
                <a:ext uri="{FF2B5EF4-FFF2-40B4-BE49-F238E27FC236}">
                  <a16:creationId xmlns:a16="http://schemas.microsoft.com/office/drawing/2014/main" id="{FDBF7EA1-E9C7-E64F-8C67-EDE94A42A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365" y="523432"/>
              <a:ext cx="324000" cy="324000"/>
            </a:xfrm>
            <a:prstGeom prst="rect">
              <a:avLst/>
            </a:prstGeom>
            <a:effectLst>
              <a:outerShdw blurRad="50800" dist="38100" dir="8100000" algn="tr" rotWithShape="0">
                <a:prstClr val="black">
                  <a:alpha val="40000"/>
                </a:prstClr>
              </a:outerShdw>
            </a:effectLst>
          </p:spPr>
        </p:pic>
      </p:grpSp>
      <p:grpSp>
        <p:nvGrpSpPr>
          <p:cNvPr id="6" name="Group 5">
            <a:extLst>
              <a:ext uri="{FF2B5EF4-FFF2-40B4-BE49-F238E27FC236}">
                <a16:creationId xmlns:a16="http://schemas.microsoft.com/office/drawing/2014/main" id="{B3528309-851E-9503-4B20-08833EF71FEE}"/>
              </a:ext>
            </a:extLst>
          </p:cNvPr>
          <p:cNvGrpSpPr/>
          <p:nvPr/>
        </p:nvGrpSpPr>
        <p:grpSpPr>
          <a:xfrm>
            <a:off x="2361031" y="1928157"/>
            <a:ext cx="6048433" cy="3597790"/>
            <a:chOff x="2498596" y="2040578"/>
            <a:chExt cx="6401085" cy="3807558"/>
          </a:xfrm>
        </p:grpSpPr>
        <p:grpSp>
          <p:nvGrpSpPr>
            <p:cNvPr id="31" name="Group 30">
              <a:extLst>
                <a:ext uri="{FF2B5EF4-FFF2-40B4-BE49-F238E27FC236}">
                  <a16:creationId xmlns:a16="http://schemas.microsoft.com/office/drawing/2014/main" id="{BFBA3B33-2D20-355B-14A8-07211CAB3AA6}"/>
                </a:ext>
              </a:extLst>
            </p:cNvPr>
            <p:cNvGrpSpPr/>
            <p:nvPr/>
          </p:nvGrpSpPr>
          <p:grpSpPr>
            <a:xfrm>
              <a:off x="2498596" y="2040578"/>
              <a:ext cx="6401085" cy="3807558"/>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4100"/>
                  <a:gd name="adj2" fmla="val 13887"/>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A5C52E53-554A-9DDF-7781-864264AFA1A6}"/>
                  </a:ext>
                </a:extLst>
              </p:cNvPr>
              <p:cNvSpPr txBox="1"/>
              <p:nvPr/>
            </p:nvSpPr>
            <p:spPr>
              <a:xfrm>
                <a:off x="3105923" y="2656263"/>
                <a:ext cx="5389491"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Business Questions</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Metrics to help decision making</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KPI mapping (e.g., </a:t>
                </a:r>
                <a:r>
                  <a:rPr lang="en-US" sz="1701" dirty="0" err="1">
                    <a:solidFill>
                      <a:schemeClr val="bg2">
                        <a:lumMod val="50000"/>
                      </a:schemeClr>
                    </a:solidFill>
                    <a:latin typeface="IBM Plex Sans" panose="020B0503050203000203" pitchFamily="34" charset="77"/>
                    <a:ea typeface="Roboto" panose="02000000000000000000" pitchFamily="2" charset="0"/>
                  </a:rPr>
                  <a:t>Castordoc</a:t>
                </a:r>
                <a:r>
                  <a:rPr lang="en-US" sz="1701" dirty="0">
                    <a:solidFill>
                      <a:schemeClr val="bg2">
                        <a:lumMod val="50000"/>
                      </a:schemeClr>
                    </a:solidFill>
                    <a:latin typeface="IBM Plex Sans" panose="020B0503050203000203" pitchFamily="34" charset="77"/>
                    <a:ea typeface="Roboto" panose="02000000000000000000" pitchFamily="2" charset="0"/>
                  </a:rPr>
                  <a:t>)</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How is the dashboard used?</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User’s Objectives</a:t>
                </a:r>
              </a:p>
            </p:txBody>
          </p:sp>
        </p:grpSp>
        <p:sp>
          <p:nvSpPr>
            <p:cNvPr id="4" name="TextBox 3">
              <a:extLst>
                <a:ext uri="{FF2B5EF4-FFF2-40B4-BE49-F238E27FC236}">
                  <a16:creationId xmlns:a16="http://schemas.microsoft.com/office/drawing/2014/main" id="{9D5E4F9A-A0DB-C1BC-A08C-0EFAC89FBFA6}"/>
                </a:ext>
              </a:extLst>
            </p:cNvPr>
            <p:cNvSpPr txBox="1"/>
            <p:nvPr/>
          </p:nvSpPr>
          <p:spPr>
            <a:xfrm>
              <a:off x="3368209" y="4732134"/>
              <a:ext cx="5441976" cy="883519"/>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Design the dashboard with pen &amp; paper or post-it</a:t>
              </a:r>
            </a:p>
          </p:txBody>
        </p:sp>
      </p:grpSp>
      <p:pic>
        <p:nvPicPr>
          <p:cNvPr id="12" name="Picture 11" descr="A light bulb with a heart on it&#10;&#10;Description automatically generated">
            <a:extLst>
              <a:ext uri="{FF2B5EF4-FFF2-40B4-BE49-F238E27FC236}">
                <a16:creationId xmlns:a16="http://schemas.microsoft.com/office/drawing/2014/main" id="{8BBAA850-B907-44EF-023C-BE4EF181377F}"/>
              </a:ext>
            </a:extLst>
          </p:cNvPr>
          <p:cNvPicPr>
            <a:picLocks noChangeAspect="1"/>
          </p:cNvPicPr>
          <p:nvPr/>
        </p:nvPicPr>
        <p:blipFill>
          <a:blip r:embed="rId18"/>
          <a:stretch>
            <a:fillRect/>
          </a:stretch>
        </p:blipFill>
        <p:spPr>
          <a:xfrm>
            <a:off x="2888567" y="4515353"/>
            <a:ext cx="419206" cy="419206"/>
          </a:xfrm>
          <a:prstGeom prst="rect">
            <a:avLst/>
          </a:prstGeom>
        </p:spPr>
      </p:pic>
    </p:spTree>
    <p:extLst>
      <p:ext uri="{BB962C8B-B14F-4D97-AF65-F5344CB8AC3E}">
        <p14:creationId xmlns:p14="http://schemas.microsoft.com/office/powerpoint/2010/main" val="26179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A4558-6F3C-8408-FA4E-136CD911335B}"/>
              </a:ext>
            </a:extLst>
          </p:cNvPr>
          <p:cNvSpPr/>
          <p:nvPr/>
        </p:nvSpPr>
        <p:spPr>
          <a:xfrm>
            <a:off x="222427"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144" name="Group 143">
            <a:extLst>
              <a:ext uri="{FF2B5EF4-FFF2-40B4-BE49-F238E27FC236}">
                <a16:creationId xmlns:a16="http://schemas.microsoft.com/office/drawing/2014/main" id="{6FB716A2-BA65-1500-B696-F299FB62ED1E}"/>
              </a:ext>
            </a:extLst>
          </p:cNvPr>
          <p:cNvGrpSpPr/>
          <p:nvPr/>
        </p:nvGrpSpPr>
        <p:grpSpPr>
          <a:xfrm>
            <a:off x="2934898" y="1595650"/>
            <a:ext cx="1246013" cy="4291987"/>
            <a:chOff x="4025848" y="1693447"/>
            <a:chExt cx="1318661" cy="4542230"/>
          </a:xfrm>
        </p:grpSpPr>
        <p:grpSp>
          <p:nvGrpSpPr>
            <p:cNvPr id="68" name="Group 67">
              <a:extLst>
                <a:ext uri="{FF2B5EF4-FFF2-40B4-BE49-F238E27FC236}">
                  <a16:creationId xmlns:a16="http://schemas.microsoft.com/office/drawing/2014/main" id="{9C1F0486-8706-2F84-2828-692A715CF469}"/>
                </a:ext>
              </a:extLst>
            </p:cNvPr>
            <p:cNvGrpSpPr/>
            <p:nvPr/>
          </p:nvGrpSpPr>
          <p:grpSpPr>
            <a:xfrm>
              <a:off x="4063592" y="1693447"/>
              <a:ext cx="1243173" cy="1059320"/>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98" name="Group 97">
              <a:extLst>
                <a:ext uri="{FF2B5EF4-FFF2-40B4-BE49-F238E27FC236}">
                  <a16:creationId xmlns:a16="http://schemas.microsoft.com/office/drawing/2014/main" id="{FD9D7894-044D-EC64-175E-EBBD27A97C62}"/>
                </a:ext>
              </a:extLst>
            </p:cNvPr>
            <p:cNvGrpSpPr/>
            <p:nvPr/>
          </p:nvGrpSpPr>
          <p:grpSpPr>
            <a:xfrm>
              <a:off x="4025848" y="3076093"/>
              <a:ext cx="1318661" cy="3159584"/>
              <a:chOff x="4025848" y="3076093"/>
              <a:chExt cx="1318661" cy="3159584"/>
            </a:xfrm>
          </p:grpSpPr>
          <p:sp>
            <p:nvSpPr>
              <p:cNvPr id="89" name="Flowchart: Connector 88">
                <a:extLst>
                  <a:ext uri="{FF2B5EF4-FFF2-40B4-BE49-F238E27FC236}">
                    <a16:creationId xmlns:a16="http://schemas.microsoft.com/office/drawing/2014/main" id="{3FE56D33-EC34-FABB-5574-1A4CF8514D2E}"/>
                  </a:ext>
                </a:extLst>
              </p:cNvPr>
              <p:cNvSpPr/>
              <p:nvPr/>
            </p:nvSpPr>
            <p:spPr>
              <a:xfrm>
                <a:off x="4410860" y="3076093"/>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4025848" y="364555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4410860" y="4142415"/>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4025848" y="471188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sp>
            <p:nvSpPr>
              <p:cNvPr id="85" name="Flowchart: Connector 84">
                <a:extLst>
                  <a:ext uri="{FF2B5EF4-FFF2-40B4-BE49-F238E27FC236}">
                    <a16:creationId xmlns:a16="http://schemas.microsoft.com/office/drawing/2014/main" id="{2487CFB9-29F2-7286-87FF-5A312DA5C9A8}"/>
                  </a:ext>
                </a:extLst>
              </p:cNvPr>
              <p:cNvSpPr/>
              <p:nvPr/>
            </p:nvSpPr>
            <p:spPr>
              <a:xfrm>
                <a:off x="4410860" y="5291497"/>
                <a:ext cx="548637" cy="557439"/>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4" name="TextBox 83">
                <a:extLst>
                  <a:ext uri="{FF2B5EF4-FFF2-40B4-BE49-F238E27FC236}">
                    <a16:creationId xmlns:a16="http://schemas.microsoft.com/office/drawing/2014/main" id="{3356F43A-56EC-240D-BDC5-8A1A278FCAE7}"/>
                  </a:ext>
                </a:extLst>
              </p:cNvPr>
              <p:cNvSpPr txBox="1"/>
              <p:nvPr/>
            </p:nvSpPr>
            <p:spPr>
              <a:xfrm>
                <a:off x="4025848" y="58609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112" y="3182673"/>
                <a:ext cx="324000" cy="32400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112" y="4254206"/>
                <a:ext cx="324000" cy="324000"/>
              </a:xfrm>
              <a:prstGeom prst="rect">
                <a:avLst/>
              </a:prstGeom>
            </p:spPr>
          </p:pic>
          <p:pic>
            <p:nvPicPr>
              <p:cNvPr id="96" name="Picture 95">
                <a:extLst>
                  <a:ext uri="{FF2B5EF4-FFF2-40B4-BE49-F238E27FC236}">
                    <a16:creationId xmlns:a16="http://schemas.microsoft.com/office/drawing/2014/main" id="{8A1C50A2-AA7F-AE43-C03A-95F318752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112" y="5398482"/>
                <a:ext cx="324000" cy="324000"/>
              </a:xfrm>
              <a:prstGeom prst="rect">
                <a:avLst/>
              </a:prstGeom>
            </p:spPr>
          </p:pic>
        </p:grpSp>
      </p:grpSp>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sp>
        <p:nvSpPr>
          <p:cNvPr id="14" name="Rectangle 13">
            <a:extLst>
              <a:ext uri="{FF2B5EF4-FFF2-40B4-BE49-F238E27FC236}">
                <a16:creationId xmlns:a16="http://schemas.microsoft.com/office/drawing/2014/main" id="{03DD80F8-7429-F727-C8B0-8C0DF9B78048}"/>
              </a:ext>
            </a:extLst>
          </p:cNvPr>
          <p:cNvSpPr/>
          <p:nvPr/>
        </p:nvSpPr>
        <p:spPr>
          <a:xfrm>
            <a:off x="2280482" y="1834901"/>
            <a:ext cx="9140053" cy="44125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nvGrpSpPr>
          <p:cNvPr id="4" name="Group 3">
            <a:extLst>
              <a:ext uri="{FF2B5EF4-FFF2-40B4-BE49-F238E27FC236}">
                <a16:creationId xmlns:a16="http://schemas.microsoft.com/office/drawing/2014/main" id="{EF3ACFA3-C195-097D-7E64-AB3A3AEFD869}"/>
              </a:ext>
            </a:extLst>
          </p:cNvPr>
          <p:cNvGrpSpPr/>
          <p:nvPr/>
        </p:nvGrpSpPr>
        <p:grpSpPr>
          <a:xfrm>
            <a:off x="225373" y="4981101"/>
            <a:ext cx="1246013" cy="921273"/>
            <a:chOff x="197955" y="3022197"/>
            <a:chExt cx="1318661" cy="974988"/>
          </a:xfrm>
        </p:grpSpPr>
        <p:grpSp>
          <p:nvGrpSpPr>
            <p:cNvPr id="5" name="Group 4">
              <a:extLst>
                <a:ext uri="{FF2B5EF4-FFF2-40B4-BE49-F238E27FC236}">
                  <a16:creationId xmlns:a16="http://schemas.microsoft.com/office/drawing/2014/main" id="{86826F29-DB40-BF54-4343-767F39B07368}"/>
                </a:ext>
              </a:extLst>
            </p:cNvPr>
            <p:cNvGrpSpPr/>
            <p:nvPr/>
          </p:nvGrpSpPr>
          <p:grpSpPr>
            <a:xfrm>
              <a:off x="582968" y="3022197"/>
              <a:ext cx="548637" cy="557439"/>
              <a:chOff x="1230310" y="3150280"/>
              <a:chExt cx="548637" cy="557439"/>
            </a:xfrm>
          </p:grpSpPr>
          <p:sp>
            <p:nvSpPr>
              <p:cNvPr id="8" name="Flowchart: Connector 7">
                <a:extLst>
                  <a:ext uri="{FF2B5EF4-FFF2-40B4-BE49-F238E27FC236}">
                    <a16:creationId xmlns:a16="http://schemas.microsoft.com/office/drawing/2014/main" id="{D1E9C6E7-0152-5C45-32D0-33E4F96667E8}"/>
                  </a:ext>
                </a:extLst>
              </p:cNvPr>
              <p:cNvSpPr/>
              <p:nvPr/>
            </p:nvSpPr>
            <p:spPr>
              <a:xfrm>
                <a:off x="1230310" y="3150280"/>
                <a:ext cx="548637" cy="557439"/>
              </a:xfrm>
              <a:prstGeom prst="flowChartConnector">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3262F01F-9246-D2A4-16E0-0778422FE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a:effectLst>
                <a:outerShdw blurRad="50800" dist="38100" dir="8100000" algn="tr" rotWithShape="0">
                  <a:prstClr val="black">
                    <a:alpha val="40000"/>
                  </a:prstClr>
                </a:outerShdw>
              </a:effectLst>
            </p:spPr>
          </p:pic>
        </p:grpSp>
        <p:sp>
          <p:nvSpPr>
            <p:cNvPr id="6" name="TextBox 5">
              <a:extLst>
                <a:ext uri="{FF2B5EF4-FFF2-40B4-BE49-F238E27FC236}">
                  <a16:creationId xmlns:a16="http://schemas.microsoft.com/office/drawing/2014/main" id="{327859AC-46EF-6474-2838-4E6C2073B732}"/>
                </a:ext>
              </a:extLst>
            </p:cNvPr>
            <p:cNvSpPr txBox="1"/>
            <p:nvPr/>
          </p:nvSpPr>
          <p:spPr>
            <a:xfrm>
              <a:off x="197955" y="3591662"/>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Audience</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grpSp>
      <p:grpSp>
        <p:nvGrpSpPr>
          <p:cNvPr id="13" name="Group 12">
            <a:extLst>
              <a:ext uri="{FF2B5EF4-FFF2-40B4-BE49-F238E27FC236}">
                <a16:creationId xmlns:a16="http://schemas.microsoft.com/office/drawing/2014/main" id="{1F2B704D-8F0C-A22F-B920-D0823C04DAB6}"/>
              </a:ext>
            </a:extLst>
          </p:cNvPr>
          <p:cNvGrpSpPr/>
          <p:nvPr/>
        </p:nvGrpSpPr>
        <p:grpSpPr>
          <a:xfrm>
            <a:off x="2361031" y="1928157"/>
            <a:ext cx="6048433" cy="3597790"/>
            <a:chOff x="2498596" y="2040578"/>
            <a:chExt cx="6401085" cy="3807558"/>
          </a:xfrm>
        </p:grpSpPr>
        <p:grpSp>
          <p:nvGrpSpPr>
            <p:cNvPr id="31" name="Group 30">
              <a:extLst>
                <a:ext uri="{FF2B5EF4-FFF2-40B4-BE49-F238E27FC236}">
                  <a16:creationId xmlns:a16="http://schemas.microsoft.com/office/drawing/2014/main" id="{BFBA3B33-2D20-355B-14A8-07211CAB3AA6}"/>
                </a:ext>
              </a:extLst>
            </p:cNvPr>
            <p:cNvGrpSpPr/>
            <p:nvPr/>
          </p:nvGrpSpPr>
          <p:grpSpPr>
            <a:xfrm>
              <a:off x="2498596" y="2040578"/>
              <a:ext cx="6401085" cy="3807558"/>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3517"/>
                  <a:gd name="adj2" fmla="val 40843"/>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A5C52E53-554A-9DDF-7781-864264AFA1A6}"/>
                  </a:ext>
                </a:extLst>
              </p:cNvPr>
              <p:cNvSpPr txBox="1"/>
              <p:nvPr/>
            </p:nvSpPr>
            <p:spPr>
              <a:xfrm>
                <a:off x="3105923" y="2926852"/>
                <a:ext cx="5468112"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Strategical</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Analytical</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Operational</a:t>
                </a:r>
              </a:p>
              <a:p>
                <a:pPr marL="270005" indent="-270005">
                  <a:lnSpc>
                    <a:spcPct val="150000"/>
                  </a:lnSpc>
                  <a:buBlip>
                    <a:blip r:embed="rId18">
                      <a:extLst>
                        <a:ext uri="{96DAC541-7B7A-43D3-8B79-37D633B846F1}">
                          <asvg:svgBlip xmlns:asvg="http://schemas.microsoft.com/office/drawing/2016/SVG/main" r:embed="rId19"/>
                        </a:ext>
                      </a:extLst>
                    </a:blip>
                  </a:buBlip>
                </a:pPr>
                <a:endParaRPr lang="en-US" sz="1701" dirty="0">
                  <a:solidFill>
                    <a:schemeClr val="bg2">
                      <a:lumMod val="50000"/>
                    </a:schemeClr>
                  </a:solidFill>
                  <a:latin typeface="IBM Plex Sans" panose="020B0503050203000203" pitchFamily="34" charset="77"/>
                  <a:ea typeface="Roboto" panose="02000000000000000000" pitchFamily="2" charset="0"/>
                </a:endParaRPr>
              </a:p>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What information do they need to be successful?</a:t>
                </a:r>
              </a:p>
            </p:txBody>
          </p:sp>
        </p:grpSp>
        <p:sp>
          <p:nvSpPr>
            <p:cNvPr id="12" name="TextBox 11">
              <a:extLst>
                <a:ext uri="{FF2B5EF4-FFF2-40B4-BE49-F238E27FC236}">
                  <a16:creationId xmlns:a16="http://schemas.microsoft.com/office/drawing/2014/main" id="{65BBDC17-185B-F369-8E13-C4FAC8254EC4}"/>
                </a:ext>
              </a:extLst>
            </p:cNvPr>
            <p:cNvSpPr txBox="1"/>
            <p:nvPr/>
          </p:nvSpPr>
          <p:spPr>
            <a:xfrm>
              <a:off x="3143667" y="2360174"/>
              <a:ext cx="5468112" cy="468021"/>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What are their roles/personas?</a:t>
              </a:r>
            </a:p>
          </p:txBody>
        </p:sp>
      </p:grpSp>
    </p:spTree>
    <p:extLst>
      <p:ext uri="{BB962C8B-B14F-4D97-AF65-F5344CB8AC3E}">
        <p14:creationId xmlns:p14="http://schemas.microsoft.com/office/powerpoint/2010/main" val="18187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40A791-9B3F-DCBD-4733-E80BD5A6A80C}"/>
              </a:ext>
            </a:extLst>
          </p:cNvPr>
          <p:cNvSpPr/>
          <p:nvPr/>
        </p:nvSpPr>
        <p:spPr>
          <a:xfrm>
            <a:off x="222427"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90"/>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Tables</a:t>
            </a:r>
          </a:p>
        </p:txBody>
      </p:sp>
      <p:grpSp>
        <p:nvGrpSpPr>
          <p:cNvPr id="19" name="Group 18">
            <a:extLst>
              <a:ext uri="{FF2B5EF4-FFF2-40B4-BE49-F238E27FC236}">
                <a16:creationId xmlns:a16="http://schemas.microsoft.com/office/drawing/2014/main" id="{8DE69790-1598-49E5-1210-75517E52EEE8}"/>
              </a:ext>
            </a:extLst>
          </p:cNvPr>
          <p:cNvGrpSpPr/>
          <p:nvPr/>
        </p:nvGrpSpPr>
        <p:grpSpPr>
          <a:xfrm>
            <a:off x="2934898" y="2902123"/>
            <a:ext cx="1246013" cy="892163"/>
            <a:chOff x="3105923" y="3071330"/>
            <a:chExt cx="1318661" cy="944180"/>
          </a:xfrm>
        </p:grpSpPr>
        <p:sp>
          <p:nvSpPr>
            <p:cNvPr id="89" name="Flowchart: Connector 88">
              <a:extLst>
                <a:ext uri="{FF2B5EF4-FFF2-40B4-BE49-F238E27FC236}">
                  <a16:creationId xmlns:a16="http://schemas.microsoft.com/office/drawing/2014/main" id="{3FE56D33-EC34-FABB-5574-1A4CF8514D2E}"/>
                </a:ext>
              </a:extLst>
            </p:cNvPr>
            <p:cNvSpPr/>
            <p:nvPr/>
          </p:nvSpPr>
          <p:spPr>
            <a:xfrm>
              <a:off x="3490935" y="3071330"/>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3105923" y="3640795"/>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4187" y="3177910"/>
              <a:ext cx="324000" cy="324000"/>
            </a:xfrm>
            <a:prstGeom prst="rect">
              <a:avLst/>
            </a:prstGeom>
            <a:effectLst/>
          </p:spPr>
        </p:pic>
      </p:grpSp>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25" name="Group 24">
            <a:extLst>
              <a:ext uri="{FF2B5EF4-FFF2-40B4-BE49-F238E27FC236}">
                <a16:creationId xmlns:a16="http://schemas.microsoft.com/office/drawing/2014/main" id="{65B19494-817C-4657-D714-A4AFAB2351A1}"/>
              </a:ext>
            </a:extLst>
          </p:cNvPr>
          <p:cNvGrpSpPr/>
          <p:nvPr/>
        </p:nvGrpSpPr>
        <p:grpSpPr>
          <a:xfrm>
            <a:off x="5077541" y="1985647"/>
            <a:ext cx="6130778" cy="3597790"/>
            <a:chOff x="5373492" y="2101420"/>
            <a:chExt cx="6488232" cy="3807558"/>
          </a:xfrm>
        </p:grpSpPr>
        <p:grpSp>
          <p:nvGrpSpPr>
            <p:cNvPr id="23" name="Group 22">
              <a:extLst>
                <a:ext uri="{FF2B5EF4-FFF2-40B4-BE49-F238E27FC236}">
                  <a16:creationId xmlns:a16="http://schemas.microsoft.com/office/drawing/2014/main" id="{41FC5DD2-B52A-7AB5-CEEA-990748EBB0FD}"/>
                </a:ext>
              </a:extLst>
            </p:cNvPr>
            <p:cNvGrpSpPr/>
            <p:nvPr/>
          </p:nvGrpSpPr>
          <p:grpSpPr>
            <a:xfrm>
              <a:off x="5373492" y="2101420"/>
              <a:ext cx="6401085" cy="3807558"/>
              <a:chOff x="5373492" y="2101420"/>
              <a:chExt cx="6401085" cy="3807558"/>
            </a:xfrm>
          </p:grpSpPr>
          <p:grpSp>
            <p:nvGrpSpPr>
              <p:cNvPr id="13" name="Group 12">
                <a:extLst>
                  <a:ext uri="{FF2B5EF4-FFF2-40B4-BE49-F238E27FC236}">
                    <a16:creationId xmlns:a16="http://schemas.microsoft.com/office/drawing/2014/main" id="{1F2B704D-8F0C-A22F-B920-D0823C04DAB6}"/>
                  </a:ext>
                </a:extLst>
              </p:cNvPr>
              <p:cNvGrpSpPr/>
              <p:nvPr/>
            </p:nvGrpSpPr>
            <p:grpSpPr>
              <a:xfrm>
                <a:off x="5373492" y="2101420"/>
                <a:ext cx="6401085" cy="3807558"/>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2714"/>
                    <a:gd name="adj2" fmla="val -16632"/>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5BBDC17-185B-F369-8E13-C4FAC8254EC4}"/>
                    </a:ext>
                  </a:extLst>
                </p:cNvPr>
                <p:cNvSpPr txBox="1"/>
                <p:nvPr/>
              </p:nvSpPr>
              <p:spPr>
                <a:xfrm>
                  <a:off x="2796190" y="2244228"/>
                  <a:ext cx="5883525" cy="468021"/>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When it comes to typography in Power BI:</a:t>
                  </a:r>
                </a:p>
              </p:txBody>
            </p:sp>
          </p:grpSp>
          <p:sp>
            <p:nvSpPr>
              <p:cNvPr id="3" name="TextBox 2">
                <a:extLst>
                  <a:ext uri="{FF2B5EF4-FFF2-40B4-BE49-F238E27FC236}">
                    <a16:creationId xmlns:a16="http://schemas.microsoft.com/office/drawing/2014/main" id="{A6CB4D97-0EA5-E5C5-5B24-E069DB46DA0C}"/>
                  </a:ext>
                </a:extLst>
              </p:cNvPr>
              <p:cNvSpPr txBox="1"/>
              <p:nvPr/>
            </p:nvSpPr>
            <p:spPr>
              <a:xfrm>
                <a:off x="5671085" y="3229001"/>
                <a:ext cx="5951696" cy="2130015"/>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Use collective learning, stick to </a:t>
                </a:r>
                <a:r>
                  <a:rPr lang="en-US" sz="1701" u="sng" dirty="0">
                    <a:solidFill>
                      <a:schemeClr val="bg2">
                        <a:lumMod val="50000"/>
                      </a:schemeClr>
                    </a:solidFill>
                    <a:latin typeface="IBM Plex Sans" panose="020B0503050203000203" pitchFamily="34" charset="77"/>
                    <a:ea typeface="Roboto" panose="02000000000000000000" pitchFamily="2" charset="0"/>
                  </a:rPr>
                  <a:t>Arial</a:t>
                </a:r>
                <a:r>
                  <a:rPr lang="en-US" sz="1701" dirty="0">
                    <a:solidFill>
                      <a:schemeClr val="bg2">
                        <a:lumMod val="50000"/>
                      </a:schemeClr>
                    </a:solidFill>
                    <a:latin typeface="IBM Plex Sans" panose="020B0503050203000203" pitchFamily="34" charset="77"/>
                    <a:ea typeface="Roboto" panose="02000000000000000000" pitchFamily="2" charset="0"/>
                  </a:rPr>
                  <a:t>, </a:t>
                </a:r>
                <a:r>
                  <a:rPr lang="en-US" sz="1701" u="sng" dirty="0">
                    <a:solidFill>
                      <a:schemeClr val="bg2">
                        <a:lumMod val="50000"/>
                      </a:schemeClr>
                    </a:solidFill>
                    <a:latin typeface="IBM Plex Sans" panose="020B0503050203000203" pitchFamily="34" charset="77"/>
                    <a:ea typeface="Roboto" panose="02000000000000000000" pitchFamily="2" charset="0"/>
                  </a:rPr>
                  <a:t>Times New Roman</a:t>
                </a:r>
                <a:r>
                  <a:rPr lang="en-US" sz="1701" dirty="0">
                    <a:solidFill>
                      <a:schemeClr val="bg2">
                        <a:lumMod val="50000"/>
                      </a:schemeClr>
                    </a:solidFill>
                    <a:latin typeface="IBM Plex Sans" panose="020B0503050203000203" pitchFamily="34" charset="77"/>
                    <a:ea typeface="Roboto" panose="02000000000000000000" pitchFamily="2" charset="0"/>
                  </a:rPr>
                  <a:t>, </a:t>
                </a:r>
                <a:r>
                  <a:rPr lang="en-US" sz="1701" u="sng" dirty="0">
                    <a:solidFill>
                      <a:schemeClr val="bg2">
                        <a:lumMod val="50000"/>
                      </a:schemeClr>
                    </a:solidFill>
                    <a:latin typeface="IBM Plex Sans" panose="020B0503050203000203" pitchFamily="34" charset="77"/>
                    <a:ea typeface="Roboto" panose="02000000000000000000" pitchFamily="2" charset="0"/>
                  </a:rPr>
                  <a:t>Segoe</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Select a font size for each case (e.g., title, content) and be consistent</a:t>
                </a:r>
              </a:p>
              <a:p>
                <a:pPr>
                  <a:lnSpc>
                    <a:spcPct val="150000"/>
                  </a:lnSpc>
                </a:pP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grpSp>
        <p:sp>
          <p:nvSpPr>
            <p:cNvPr id="8" name="TextBox 7">
              <a:extLst>
                <a:ext uri="{FF2B5EF4-FFF2-40B4-BE49-F238E27FC236}">
                  <a16:creationId xmlns:a16="http://schemas.microsoft.com/office/drawing/2014/main" id="{E2BC739A-9FEC-2993-CC9A-205156348D18}"/>
                </a:ext>
              </a:extLst>
            </p:cNvPr>
            <p:cNvSpPr txBox="1"/>
            <p:nvPr/>
          </p:nvSpPr>
          <p:spPr>
            <a:xfrm>
              <a:off x="5978199" y="4922860"/>
              <a:ext cx="5883525" cy="883519"/>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Use contrast to create hierarchy and not grey text on colored backgrounds</a:t>
              </a:r>
            </a:p>
          </p:txBody>
        </p:sp>
      </p:grpSp>
      <p:pic>
        <p:nvPicPr>
          <p:cNvPr id="27" name="Picture 26" descr="A light bulb with a heart on it&#10;&#10;Description automatically generated">
            <a:extLst>
              <a:ext uri="{FF2B5EF4-FFF2-40B4-BE49-F238E27FC236}">
                <a16:creationId xmlns:a16="http://schemas.microsoft.com/office/drawing/2014/main" id="{5619E9DA-A70A-1E46-0121-F4118C1F22DD}"/>
              </a:ext>
            </a:extLst>
          </p:cNvPr>
          <p:cNvPicPr>
            <a:picLocks noChangeAspect="1"/>
          </p:cNvPicPr>
          <p:nvPr/>
        </p:nvPicPr>
        <p:blipFill>
          <a:blip r:embed="rId18"/>
          <a:stretch>
            <a:fillRect/>
          </a:stretch>
        </p:blipFill>
        <p:spPr>
          <a:xfrm>
            <a:off x="5307655" y="4693041"/>
            <a:ext cx="419206" cy="419206"/>
          </a:xfrm>
          <a:prstGeom prst="rect">
            <a:avLst/>
          </a:prstGeom>
        </p:spPr>
      </p:pic>
      <p:grpSp>
        <p:nvGrpSpPr>
          <p:cNvPr id="14" name="Group 13">
            <a:extLst>
              <a:ext uri="{FF2B5EF4-FFF2-40B4-BE49-F238E27FC236}">
                <a16:creationId xmlns:a16="http://schemas.microsoft.com/office/drawing/2014/main" id="{0D7675A0-D6E8-E2ED-FCA2-5AB667BA1514}"/>
              </a:ext>
            </a:extLst>
          </p:cNvPr>
          <p:cNvGrpSpPr/>
          <p:nvPr/>
        </p:nvGrpSpPr>
        <p:grpSpPr>
          <a:xfrm>
            <a:off x="2973077" y="2896517"/>
            <a:ext cx="1246013" cy="921273"/>
            <a:chOff x="7352839" y="262000"/>
            <a:chExt cx="1318661" cy="974988"/>
          </a:xfrm>
        </p:grpSpPr>
        <p:sp>
          <p:nvSpPr>
            <p:cNvPr id="4" name="Flowchart: Connector 3">
              <a:extLst>
                <a:ext uri="{FF2B5EF4-FFF2-40B4-BE49-F238E27FC236}">
                  <a16:creationId xmlns:a16="http://schemas.microsoft.com/office/drawing/2014/main" id="{6853F1D8-6955-4DF0-ADBF-DA22FD3663CB}"/>
                </a:ext>
              </a:extLst>
            </p:cNvPr>
            <p:cNvSpPr/>
            <p:nvPr/>
          </p:nvSpPr>
          <p:spPr>
            <a:xfrm>
              <a:off x="7737851" y="262000"/>
              <a:ext cx="548637" cy="557439"/>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7B115FD2-CBD0-0AB1-8AE7-B7DE0EF9F90D}"/>
                </a:ext>
              </a:extLst>
            </p:cNvPr>
            <p:cNvSpPr txBox="1"/>
            <p:nvPr/>
          </p:nvSpPr>
          <p:spPr>
            <a:xfrm>
              <a:off x="7352839" y="831465"/>
              <a:ext cx="1318661" cy="405523"/>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Text</a:t>
              </a:r>
              <a:endParaRPr lang="en-US" sz="1701" dirty="0">
                <a:solidFill>
                  <a:schemeClr val="bg2">
                    <a:lumMod val="50000"/>
                  </a:schemeClr>
                </a:solidFill>
                <a:latin typeface="IBM Plex Sans" panose="020B0503050203000203" pitchFamily="34" charset="77"/>
                <a:ea typeface="Roboto" panose="02000000000000000000" pitchFamily="2" charset="0"/>
              </a:endParaRPr>
            </a:p>
          </p:txBody>
        </p:sp>
        <p:pic>
          <p:nvPicPr>
            <p:cNvPr id="11" name="Picture 10">
              <a:extLst>
                <a:ext uri="{FF2B5EF4-FFF2-40B4-BE49-F238E27FC236}">
                  <a16:creationId xmlns:a16="http://schemas.microsoft.com/office/drawing/2014/main" id="{7BFD89F4-B0B7-DEA3-09E3-1D2C610DF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1103" y="368580"/>
              <a:ext cx="324000" cy="324000"/>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31501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0833E-6 1.48148E-6 L 0.2401 0.00116 " pathEditMode="relative" rAng="0" ptsTypes="AA">
                                      <p:cBhvr>
                                        <p:cTn id="6" dur="500" fill="hold"/>
                                        <p:tgtEl>
                                          <p:spTgt spid="17"/>
                                        </p:tgtEl>
                                        <p:attrNameLst>
                                          <p:attrName>ppt_x</p:attrName>
                                          <p:attrName>ppt_y</p:attrName>
                                        </p:attrNameLst>
                                      </p:cBhvr>
                                      <p:rCtr x="12005" y="4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9E09F2-CCF8-1028-AC5F-D9DEDF787B6E}"/>
              </a:ext>
            </a:extLst>
          </p:cNvPr>
          <p:cNvSpPr/>
          <p:nvPr/>
        </p:nvSpPr>
        <p:spPr>
          <a:xfrm>
            <a:off x="2948060" y="1922577"/>
            <a:ext cx="1246013" cy="40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CAEBF68F-8C01-2E43-B476-9EA7454C270B}"/>
              </a:ext>
            </a:extLst>
          </p:cNvPr>
          <p:cNvSpPr>
            <a:spLocks noGrp="1"/>
          </p:cNvSpPr>
          <p:nvPr>
            <p:ph type="title"/>
          </p:nvPr>
        </p:nvSpPr>
        <p:spPr>
          <a:xfrm>
            <a:off x="348804" y="465785"/>
            <a:ext cx="8899477" cy="764427"/>
          </a:xfrm>
        </p:spPr>
        <p:txBody>
          <a:bodyPr vert="horz" lIns="0" tIns="0" rIns="0" bIns="0" rtlCol="0" anchor="ctr">
            <a:normAutofit/>
          </a:bodyPr>
          <a:lstStyle/>
          <a:p>
            <a:r>
              <a:rPr lang="en-US" sz="3402" b="1" dirty="0">
                <a:latin typeface="IBM Plex Sans Medium" panose="020B0603050203000203" pitchFamily="34" charset="0"/>
              </a:rPr>
              <a:t>Dashboard Creation Journey</a:t>
            </a:r>
          </a:p>
        </p:txBody>
      </p:sp>
      <p:cxnSp>
        <p:nvCxnSpPr>
          <p:cNvPr id="7" name="Straight Connector 6">
            <a:extLst>
              <a:ext uri="{FF2B5EF4-FFF2-40B4-BE49-F238E27FC236}">
                <a16:creationId xmlns:a16="http://schemas.microsoft.com/office/drawing/2014/main" id="{21B7D53B-715D-139E-DC17-520391BAE6AA}"/>
              </a:ext>
            </a:extLst>
          </p:cNvPr>
          <p:cNvCxnSpPr>
            <a:cxnSpLocks/>
          </p:cNvCxnSpPr>
          <p:nvPr/>
        </p:nvCxnSpPr>
        <p:spPr>
          <a:xfrm>
            <a:off x="820156" y="1601843"/>
            <a:ext cx="9258203" cy="2964"/>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grpSp>
        <p:nvGrpSpPr>
          <p:cNvPr id="71" name="Group 70">
            <a:extLst>
              <a:ext uri="{FF2B5EF4-FFF2-40B4-BE49-F238E27FC236}">
                <a16:creationId xmlns:a16="http://schemas.microsoft.com/office/drawing/2014/main" id="{5295304E-D3C6-8A12-FAA6-8E0D8C841DDD}"/>
              </a:ext>
            </a:extLst>
          </p:cNvPr>
          <p:cNvGrpSpPr/>
          <p:nvPr/>
        </p:nvGrpSpPr>
        <p:grpSpPr>
          <a:xfrm>
            <a:off x="230808" y="1595649"/>
            <a:ext cx="1174683" cy="837080"/>
            <a:chOff x="220894" y="2067496"/>
            <a:chExt cx="1243173" cy="885886"/>
          </a:xfrm>
        </p:grpSpPr>
        <p:grpSp>
          <p:nvGrpSpPr>
            <p:cNvPr id="39" name="Group 38">
              <a:extLst>
                <a:ext uri="{FF2B5EF4-FFF2-40B4-BE49-F238E27FC236}">
                  <a16:creationId xmlns:a16="http://schemas.microsoft.com/office/drawing/2014/main" id="{0A34CB1E-4DCC-8769-1A73-854A90C1D2B2}"/>
                </a:ext>
              </a:extLst>
            </p:cNvPr>
            <p:cNvGrpSpPr/>
            <p:nvPr/>
          </p:nvGrpSpPr>
          <p:grpSpPr>
            <a:xfrm>
              <a:off x="801152" y="2067496"/>
              <a:ext cx="113016" cy="227625"/>
              <a:chOff x="801379" y="2063524"/>
              <a:chExt cx="113016" cy="227625"/>
            </a:xfrm>
          </p:grpSpPr>
          <p:cxnSp>
            <p:nvCxnSpPr>
              <p:cNvPr id="10" name="Straight Connector 9">
                <a:extLst>
                  <a:ext uri="{FF2B5EF4-FFF2-40B4-BE49-F238E27FC236}">
                    <a16:creationId xmlns:a16="http://schemas.microsoft.com/office/drawing/2014/main" id="{E9F32A6D-66CC-0B61-B4F5-7F8425156CCD}"/>
                  </a:ext>
                </a:extLst>
              </p:cNvPr>
              <p:cNvCxnSpPr>
                <a:cxnSpLocks/>
              </p:cNvCxnSpPr>
              <p:nvPr/>
            </p:nvCxnSpPr>
            <p:spPr>
              <a:xfrm>
                <a:off x="857514"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15" name="Flowchart: Connector 14">
                <a:extLst>
                  <a:ext uri="{FF2B5EF4-FFF2-40B4-BE49-F238E27FC236}">
                    <a16:creationId xmlns:a16="http://schemas.microsoft.com/office/drawing/2014/main" id="{E3052A4B-6DA6-FD81-33D9-E0C4A3B80617}"/>
                  </a:ext>
                </a:extLst>
              </p:cNvPr>
              <p:cNvSpPr/>
              <p:nvPr/>
            </p:nvSpPr>
            <p:spPr>
              <a:xfrm>
                <a:off x="801379" y="2178133"/>
                <a:ext cx="113016" cy="113016"/>
              </a:xfrm>
              <a:prstGeom prst="flowChartConnector">
                <a:avLst/>
              </a:prstGeom>
              <a:solidFill>
                <a:schemeClr val="tx1"/>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grpSp>
        <p:sp>
          <p:nvSpPr>
            <p:cNvPr id="26" name="TextBox 25">
              <a:extLst>
                <a:ext uri="{FF2B5EF4-FFF2-40B4-BE49-F238E27FC236}">
                  <a16:creationId xmlns:a16="http://schemas.microsoft.com/office/drawing/2014/main" id="{C65C54AA-5E82-D40E-64CF-E57510F3F460}"/>
                </a:ext>
              </a:extLst>
            </p:cNvPr>
            <p:cNvSpPr txBox="1"/>
            <p:nvPr/>
          </p:nvSpPr>
          <p:spPr>
            <a:xfrm>
              <a:off x="220894" y="2547859"/>
              <a:ext cx="1243173"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Context</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grpSp>
        <p:nvGrpSpPr>
          <p:cNvPr id="47" name="Group 46">
            <a:extLst>
              <a:ext uri="{FF2B5EF4-FFF2-40B4-BE49-F238E27FC236}">
                <a16:creationId xmlns:a16="http://schemas.microsoft.com/office/drawing/2014/main" id="{851AC67F-84B2-490F-8047-9054F4B3B5F2}"/>
              </a:ext>
            </a:extLst>
          </p:cNvPr>
          <p:cNvGrpSpPr/>
          <p:nvPr/>
        </p:nvGrpSpPr>
        <p:grpSpPr>
          <a:xfrm>
            <a:off x="195143" y="4990818"/>
            <a:ext cx="1246013" cy="892163"/>
            <a:chOff x="197955" y="3022197"/>
            <a:chExt cx="1318661" cy="944180"/>
          </a:xfrm>
        </p:grpSpPr>
        <p:grpSp>
          <p:nvGrpSpPr>
            <p:cNvPr id="48" name="Group 47">
              <a:extLst>
                <a:ext uri="{FF2B5EF4-FFF2-40B4-BE49-F238E27FC236}">
                  <a16:creationId xmlns:a16="http://schemas.microsoft.com/office/drawing/2014/main" id="{87FB5CFD-BBA4-7047-4FD6-EA5993C64EF6}"/>
                </a:ext>
              </a:extLst>
            </p:cNvPr>
            <p:cNvGrpSpPr/>
            <p:nvPr/>
          </p:nvGrpSpPr>
          <p:grpSpPr>
            <a:xfrm>
              <a:off x="582968" y="3022197"/>
              <a:ext cx="548637" cy="557439"/>
              <a:chOff x="1230310" y="3150280"/>
              <a:chExt cx="548637" cy="557439"/>
            </a:xfrm>
          </p:grpSpPr>
          <p:sp>
            <p:nvSpPr>
              <p:cNvPr id="50" name="Flowchart: Connector 49">
                <a:extLst>
                  <a:ext uri="{FF2B5EF4-FFF2-40B4-BE49-F238E27FC236}">
                    <a16:creationId xmlns:a16="http://schemas.microsoft.com/office/drawing/2014/main" id="{0CE2FE63-B873-2DA8-89CD-ACC94880CDCE}"/>
                  </a:ext>
                </a:extLst>
              </p:cNvPr>
              <p:cNvSpPr/>
              <p:nvPr/>
            </p:nvSpPr>
            <p:spPr>
              <a:xfrm>
                <a:off x="1230310" y="3150280"/>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pic>
            <p:nvPicPr>
              <p:cNvPr id="51" name="Picture 50">
                <a:extLst>
                  <a:ext uri="{FF2B5EF4-FFF2-40B4-BE49-F238E27FC236}">
                    <a16:creationId xmlns:a16="http://schemas.microsoft.com/office/drawing/2014/main" id="{1F8100AE-5A9F-482A-D48C-20ADCDBE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92" y="3230845"/>
                <a:ext cx="324000" cy="324000"/>
              </a:xfrm>
              <a:prstGeom prst="rect">
                <a:avLst/>
              </a:prstGeom>
            </p:spPr>
          </p:pic>
        </p:grpSp>
        <p:sp>
          <p:nvSpPr>
            <p:cNvPr id="49" name="TextBox 48">
              <a:extLst>
                <a:ext uri="{FF2B5EF4-FFF2-40B4-BE49-F238E27FC236}">
                  <a16:creationId xmlns:a16="http://schemas.microsoft.com/office/drawing/2014/main" id="{F2595C1D-76E8-040B-9438-28E8CFBEEBC6}"/>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Audience</a:t>
              </a:r>
            </a:p>
          </p:txBody>
        </p:sp>
      </p:grpSp>
      <p:grpSp>
        <p:nvGrpSpPr>
          <p:cNvPr id="9" name="Group 8">
            <a:extLst>
              <a:ext uri="{FF2B5EF4-FFF2-40B4-BE49-F238E27FC236}">
                <a16:creationId xmlns:a16="http://schemas.microsoft.com/office/drawing/2014/main" id="{3578C7AA-3B4A-9FA6-C153-3A3F2FE91164}"/>
              </a:ext>
            </a:extLst>
          </p:cNvPr>
          <p:cNvGrpSpPr/>
          <p:nvPr/>
        </p:nvGrpSpPr>
        <p:grpSpPr>
          <a:xfrm>
            <a:off x="195143" y="2897466"/>
            <a:ext cx="1246013" cy="892163"/>
            <a:chOff x="206427" y="3066402"/>
            <a:chExt cx="1318661" cy="944180"/>
          </a:xfrm>
        </p:grpSpPr>
        <p:grpSp>
          <p:nvGrpSpPr>
            <p:cNvPr id="41" name="Group 40">
              <a:extLst>
                <a:ext uri="{FF2B5EF4-FFF2-40B4-BE49-F238E27FC236}">
                  <a16:creationId xmlns:a16="http://schemas.microsoft.com/office/drawing/2014/main" id="{E05D8156-8A4D-28E0-E1DF-72491236FF83}"/>
                </a:ext>
              </a:extLst>
            </p:cNvPr>
            <p:cNvGrpSpPr/>
            <p:nvPr/>
          </p:nvGrpSpPr>
          <p:grpSpPr>
            <a:xfrm>
              <a:off x="206427" y="3066402"/>
              <a:ext cx="1318661" cy="944180"/>
              <a:chOff x="197955" y="3022197"/>
              <a:chExt cx="1318661" cy="944180"/>
            </a:xfrm>
          </p:grpSpPr>
          <p:sp>
            <p:nvSpPr>
              <p:cNvPr id="37" name="Flowchart: Connector 36">
                <a:extLst>
                  <a:ext uri="{FF2B5EF4-FFF2-40B4-BE49-F238E27FC236}">
                    <a16:creationId xmlns:a16="http://schemas.microsoft.com/office/drawing/2014/main" id="{2D3379EB-A31C-59F1-F1FA-554D70D2D78C}"/>
                  </a:ext>
                </a:extLst>
              </p:cNvPr>
              <p:cNvSpPr/>
              <p:nvPr/>
            </p:nvSpPr>
            <p:spPr>
              <a:xfrm>
                <a:off x="560747"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1899D84D-97D6-B3A9-19BF-39121EC61B7D}"/>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Data</a:t>
                </a:r>
              </a:p>
            </p:txBody>
          </p:sp>
        </p:grpSp>
        <p:pic>
          <p:nvPicPr>
            <p:cNvPr id="73" name="Picture 72">
              <a:extLst>
                <a:ext uri="{FF2B5EF4-FFF2-40B4-BE49-F238E27FC236}">
                  <a16:creationId xmlns:a16="http://schemas.microsoft.com/office/drawing/2014/main" id="{000BD629-BA8B-444A-55E4-CE241C223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3140739"/>
              <a:ext cx="415641" cy="415641"/>
            </a:xfrm>
            <a:prstGeom prst="rect">
              <a:avLst/>
            </a:prstGeom>
          </p:spPr>
        </p:pic>
      </p:grpSp>
      <p:grpSp>
        <p:nvGrpSpPr>
          <p:cNvPr id="29" name="Group 28">
            <a:extLst>
              <a:ext uri="{FF2B5EF4-FFF2-40B4-BE49-F238E27FC236}">
                <a16:creationId xmlns:a16="http://schemas.microsoft.com/office/drawing/2014/main" id="{0E7BEF74-8055-3C13-60F8-7BBC81AA93CE}"/>
              </a:ext>
            </a:extLst>
          </p:cNvPr>
          <p:cNvGrpSpPr/>
          <p:nvPr/>
        </p:nvGrpSpPr>
        <p:grpSpPr>
          <a:xfrm>
            <a:off x="195143" y="3905042"/>
            <a:ext cx="1246013" cy="892163"/>
            <a:chOff x="206427" y="4132724"/>
            <a:chExt cx="1318661" cy="944180"/>
          </a:xfrm>
        </p:grpSpPr>
        <p:grpSp>
          <p:nvGrpSpPr>
            <p:cNvPr id="42" name="Group 41">
              <a:extLst>
                <a:ext uri="{FF2B5EF4-FFF2-40B4-BE49-F238E27FC236}">
                  <a16:creationId xmlns:a16="http://schemas.microsoft.com/office/drawing/2014/main" id="{EA8FA2FE-3E34-950D-6CA3-0A4F421B61B3}"/>
                </a:ext>
              </a:extLst>
            </p:cNvPr>
            <p:cNvGrpSpPr/>
            <p:nvPr/>
          </p:nvGrpSpPr>
          <p:grpSpPr>
            <a:xfrm>
              <a:off x="206427" y="4132724"/>
              <a:ext cx="1318661" cy="944180"/>
              <a:chOff x="197955" y="3022197"/>
              <a:chExt cx="1318661" cy="944180"/>
            </a:xfrm>
          </p:grpSpPr>
          <p:sp>
            <p:nvSpPr>
              <p:cNvPr id="45" name="Flowchart: Connector 44">
                <a:extLst>
                  <a:ext uri="{FF2B5EF4-FFF2-40B4-BE49-F238E27FC236}">
                    <a16:creationId xmlns:a16="http://schemas.microsoft.com/office/drawing/2014/main" id="{1246FA59-E740-383B-4EE3-DDA56B5028EF}"/>
                  </a:ext>
                </a:extLst>
              </p:cNvPr>
              <p:cNvSpPr/>
              <p:nvPr/>
            </p:nvSpPr>
            <p:spPr>
              <a:xfrm>
                <a:off x="582968" y="3022197"/>
                <a:ext cx="548637" cy="557439"/>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44" name="TextBox 43">
                <a:extLst>
                  <a:ext uri="{FF2B5EF4-FFF2-40B4-BE49-F238E27FC236}">
                    <a16:creationId xmlns:a16="http://schemas.microsoft.com/office/drawing/2014/main" id="{DFCCA54D-75E6-CB1F-049D-E7AC43B835D1}"/>
                  </a:ext>
                </a:extLst>
              </p:cNvPr>
              <p:cNvSpPr txBox="1"/>
              <p:nvPr/>
            </p:nvSpPr>
            <p:spPr>
              <a:xfrm>
                <a:off x="197955" y="3591662"/>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Scope</a:t>
                </a:r>
              </a:p>
            </p:txBody>
          </p:sp>
        </p:grpSp>
        <p:pic>
          <p:nvPicPr>
            <p:cNvPr id="75" name="Picture 74">
              <a:extLst>
                <a:ext uri="{FF2B5EF4-FFF2-40B4-BE49-F238E27FC236}">
                  <a16:creationId xmlns:a16="http://schemas.microsoft.com/office/drawing/2014/main" id="{013D03DE-BEE0-3568-AA55-2584B7C4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00" y="4250534"/>
              <a:ext cx="324000" cy="324000"/>
            </a:xfrm>
            <a:prstGeom prst="rect">
              <a:avLst/>
            </a:prstGeom>
          </p:spPr>
        </p:pic>
      </p:grpSp>
      <p:grpSp>
        <p:nvGrpSpPr>
          <p:cNvPr id="68" name="Group 67">
            <a:extLst>
              <a:ext uri="{FF2B5EF4-FFF2-40B4-BE49-F238E27FC236}">
                <a16:creationId xmlns:a16="http://schemas.microsoft.com/office/drawing/2014/main" id="{9C1F0486-8706-2F84-2828-692A715CF469}"/>
              </a:ext>
            </a:extLst>
          </p:cNvPr>
          <p:cNvGrpSpPr/>
          <p:nvPr/>
        </p:nvGrpSpPr>
        <p:grpSpPr>
          <a:xfrm>
            <a:off x="2970563" y="1595650"/>
            <a:ext cx="1174683" cy="1000959"/>
            <a:chOff x="2288224" y="2053040"/>
            <a:chExt cx="1243173" cy="1059320"/>
          </a:xfrm>
        </p:grpSpPr>
        <p:sp>
          <p:nvSpPr>
            <p:cNvPr id="16" name="Flowchart: Connector 15">
              <a:extLst>
                <a:ext uri="{FF2B5EF4-FFF2-40B4-BE49-F238E27FC236}">
                  <a16:creationId xmlns:a16="http://schemas.microsoft.com/office/drawing/2014/main" id="{5EC7E0F1-7CEF-DA31-1439-29FFE21D60AC}"/>
                </a:ext>
              </a:extLst>
            </p:cNvPr>
            <p:cNvSpPr/>
            <p:nvPr/>
          </p:nvSpPr>
          <p:spPr>
            <a:xfrm>
              <a:off x="2853303"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3B5BF42B-3D17-CBE1-6D2B-468DB36A1156}"/>
                </a:ext>
              </a:extLst>
            </p:cNvPr>
            <p:cNvCxnSpPr>
              <a:cxnSpLocks/>
            </p:cNvCxnSpPr>
            <p:nvPr/>
          </p:nvCxnSpPr>
          <p:spPr>
            <a:xfrm>
              <a:off x="2907711" y="2053040"/>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28" name="TextBox 27">
              <a:extLst>
                <a:ext uri="{FF2B5EF4-FFF2-40B4-BE49-F238E27FC236}">
                  <a16:creationId xmlns:a16="http://schemas.microsoft.com/office/drawing/2014/main" id="{7DF5A903-AA1E-859C-5133-398A6AC77972}"/>
                </a:ext>
              </a:extLst>
            </p:cNvPr>
            <p:cNvSpPr txBox="1"/>
            <p:nvPr/>
          </p:nvSpPr>
          <p:spPr>
            <a:xfrm>
              <a:off x="2288224" y="2399029"/>
              <a:ext cx="1243173" cy="713331"/>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Visual Display</a:t>
              </a:r>
              <a:endParaRPr lang="en-US" sz="1701" dirty="0">
                <a:solidFill>
                  <a:schemeClr val="tx1">
                    <a:lumMod val="90000"/>
                    <a:lumOff val="10000"/>
                  </a:schemeClr>
                </a:solidFill>
                <a:latin typeface="IBM Plex Sans" panose="020B0503050203000203" pitchFamily="34" charset="77"/>
                <a:ea typeface="Roboto" panose="02000000000000000000" pitchFamily="2" charset="0"/>
              </a:endParaRPr>
            </a:p>
          </p:txBody>
        </p:sp>
      </p:grpSp>
      <p:sp>
        <p:nvSpPr>
          <p:cNvPr id="89" name="Flowchart: Connector 88">
            <a:extLst>
              <a:ext uri="{FF2B5EF4-FFF2-40B4-BE49-F238E27FC236}">
                <a16:creationId xmlns:a16="http://schemas.microsoft.com/office/drawing/2014/main" id="{3FE56D33-EC34-FABB-5574-1A4CF8514D2E}"/>
              </a:ext>
            </a:extLst>
          </p:cNvPr>
          <p:cNvSpPr/>
          <p:nvPr/>
        </p:nvSpPr>
        <p:spPr>
          <a:xfrm>
            <a:off x="3298699" y="2902123"/>
            <a:ext cx="518411" cy="526728"/>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DD0935CB-9D4B-F5AD-0CD8-4649D34D1C64}"/>
              </a:ext>
            </a:extLst>
          </p:cNvPr>
          <p:cNvSpPr txBox="1"/>
          <p:nvPr/>
        </p:nvSpPr>
        <p:spPr>
          <a:xfrm>
            <a:off x="2934898" y="3440214"/>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Text</a:t>
            </a:r>
          </a:p>
        </p:txBody>
      </p:sp>
      <p:sp>
        <p:nvSpPr>
          <p:cNvPr id="87" name="Flowchart: Connector 86">
            <a:extLst>
              <a:ext uri="{FF2B5EF4-FFF2-40B4-BE49-F238E27FC236}">
                <a16:creationId xmlns:a16="http://schemas.microsoft.com/office/drawing/2014/main" id="{7A221EFB-E922-40FC-124F-91F238053FAB}"/>
              </a:ext>
            </a:extLst>
          </p:cNvPr>
          <p:cNvSpPr/>
          <p:nvPr/>
        </p:nvSpPr>
        <p:spPr>
          <a:xfrm>
            <a:off x="3298699" y="3909698"/>
            <a:ext cx="518411" cy="526728"/>
          </a:xfrm>
          <a:prstGeom prst="flowChartConnector">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88" name="TextBox 87">
            <a:extLst>
              <a:ext uri="{FF2B5EF4-FFF2-40B4-BE49-F238E27FC236}">
                <a16:creationId xmlns:a16="http://schemas.microsoft.com/office/drawing/2014/main" id="{D945F5B9-F2F1-7204-2F63-777DE5281573}"/>
              </a:ext>
            </a:extLst>
          </p:cNvPr>
          <p:cNvSpPr txBox="1"/>
          <p:nvPr/>
        </p:nvSpPr>
        <p:spPr>
          <a:xfrm>
            <a:off x="2934898" y="4447789"/>
            <a:ext cx="1246013" cy="383182"/>
          </a:xfrm>
          <a:prstGeom prst="rect">
            <a:avLst/>
          </a:prstGeom>
          <a:noFill/>
          <a:ln>
            <a:noFill/>
          </a:ln>
        </p:spPr>
        <p:txBody>
          <a:bodyPr wrap="square" rtlCol="0">
            <a:spAutoFit/>
          </a:bodyPr>
          <a:lstStyle/>
          <a:p>
            <a:pPr algn="ctr"/>
            <a:r>
              <a:rPr lang="en-US" sz="1890" dirty="0">
                <a:solidFill>
                  <a:schemeClr val="bg2">
                    <a:lumMod val="50000"/>
                  </a:schemeClr>
                </a:solidFill>
                <a:latin typeface="IBM Plex Sans" panose="020B0503050203000203" pitchFamily="34" charset="77"/>
                <a:ea typeface="Roboto" panose="02000000000000000000" pitchFamily="2" charset="0"/>
              </a:rPr>
              <a:t>Tables</a:t>
            </a:r>
          </a:p>
        </p:txBody>
      </p:sp>
      <p:pic>
        <p:nvPicPr>
          <p:cNvPr id="92" name="Picture 91">
            <a:extLst>
              <a:ext uri="{FF2B5EF4-FFF2-40B4-BE49-F238E27FC236}">
                <a16:creationId xmlns:a16="http://schemas.microsoft.com/office/drawing/2014/main" id="{B14AC995-1EF8-B4BE-8201-4C4CC6E23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262" y="3002830"/>
            <a:ext cx="306150" cy="306150"/>
          </a:xfrm>
          <a:prstGeom prst="rect">
            <a:avLst/>
          </a:prstGeom>
        </p:spPr>
      </p:pic>
      <p:pic>
        <p:nvPicPr>
          <p:cNvPr id="94" name="Picture 93">
            <a:extLst>
              <a:ext uri="{FF2B5EF4-FFF2-40B4-BE49-F238E27FC236}">
                <a16:creationId xmlns:a16="http://schemas.microsoft.com/office/drawing/2014/main" id="{F63072C0-E996-92D6-73A7-718E1FFD2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262" y="4015330"/>
            <a:ext cx="306150" cy="306150"/>
          </a:xfrm>
          <a:prstGeom prst="rect">
            <a:avLst/>
          </a:prstGeom>
          <a:effectLst>
            <a:outerShdw blurRad="50800" dist="38100" dir="8100000" algn="tr" rotWithShape="0">
              <a:prstClr val="black">
                <a:alpha val="40000"/>
              </a:prstClr>
            </a:outerShdw>
          </a:effectLst>
        </p:spPr>
      </p:pic>
      <p:grpSp>
        <p:nvGrpSpPr>
          <p:cNvPr id="70" name="Group 69">
            <a:extLst>
              <a:ext uri="{FF2B5EF4-FFF2-40B4-BE49-F238E27FC236}">
                <a16:creationId xmlns:a16="http://schemas.microsoft.com/office/drawing/2014/main" id="{403E1C9B-3A5F-7209-FF87-78A93A38F915}"/>
              </a:ext>
            </a:extLst>
          </p:cNvPr>
          <p:cNvGrpSpPr/>
          <p:nvPr/>
        </p:nvGrpSpPr>
        <p:grpSpPr>
          <a:xfrm>
            <a:off x="6217863" y="1595650"/>
            <a:ext cx="1372081" cy="991052"/>
            <a:chOff x="6287619" y="2063524"/>
            <a:chExt cx="1452080" cy="1048835"/>
          </a:xfrm>
        </p:grpSpPr>
        <p:sp>
          <p:nvSpPr>
            <p:cNvPr id="18" name="Flowchart: Connector 17">
              <a:extLst>
                <a:ext uri="{FF2B5EF4-FFF2-40B4-BE49-F238E27FC236}">
                  <a16:creationId xmlns:a16="http://schemas.microsoft.com/office/drawing/2014/main" id="{59314927-B526-829E-C26F-5946C8A1E9A0}"/>
                </a:ext>
              </a:extLst>
            </p:cNvPr>
            <p:cNvSpPr/>
            <p:nvPr/>
          </p:nvSpPr>
          <p:spPr>
            <a:xfrm>
              <a:off x="6957151"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4" name="Straight Connector 23">
              <a:extLst>
                <a:ext uri="{FF2B5EF4-FFF2-40B4-BE49-F238E27FC236}">
                  <a16:creationId xmlns:a16="http://schemas.microsoft.com/office/drawing/2014/main" id="{5CD6E812-A4F8-1F38-9047-AC51175A6D14}"/>
                </a:ext>
              </a:extLst>
            </p:cNvPr>
            <p:cNvCxnSpPr>
              <a:cxnSpLocks/>
            </p:cNvCxnSpPr>
            <p:nvPr/>
          </p:nvCxnSpPr>
          <p:spPr>
            <a:xfrm>
              <a:off x="7013659" y="2063524"/>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DC7E9B1E-4050-5F61-79C9-770998307F8C}"/>
                </a:ext>
              </a:extLst>
            </p:cNvPr>
            <p:cNvSpPr txBox="1"/>
            <p:nvPr/>
          </p:nvSpPr>
          <p:spPr>
            <a:xfrm>
              <a:off x="6287619" y="2399029"/>
              <a:ext cx="1452080" cy="713330"/>
            </a:xfrm>
            <a:prstGeom prst="rect">
              <a:avLst/>
            </a:prstGeom>
            <a:noFill/>
            <a:ln>
              <a:noFill/>
            </a:ln>
          </p:spPr>
          <p:txBody>
            <a:bodyPr wrap="square" rtlCol="0">
              <a:spAutoFit/>
            </a:bodyPr>
            <a:lstStyle>
              <a:defPPr>
                <a:defRPr lang="en-US"/>
              </a:defPPr>
              <a:lvl1pPr algn="ctr">
                <a:defRPr sz="2000" i="0">
                  <a:solidFill>
                    <a:schemeClr val="tx1">
                      <a:lumMod val="90000"/>
                      <a:lumOff val="10000"/>
                    </a:schemeClr>
                  </a:solidFill>
                  <a:latin typeface="IBM Plex Sans" panose="020B0503050203000203" pitchFamily="34" charset="77"/>
                  <a:ea typeface="Roboto" panose="02000000000000000000" pitchFamily="2" charset="0"/>
                </a:defRPr>
              </a:lvl1pPr>
            </a:lstStyle>
            <a:p>
              <a:r>
                <a:rPr lang="en-US" sz="1890" dirty="0"/>
                <a:t>User Oriented</a:t>
              </a:r>
            </a:p>
          </p:txBody>
        </p:sp>
      </p:grpSp>
      <p:sp>
        <p:nvSpPr>
          <p:cNvPr id="100" name="Flowchart: Connector 99">
            <a:extLst>
              <a:ext uri="{FF2B5EF4-FFF2-40B4-BE49-F238E27FC236}">
                <a16:creationId xmlns:a16="http://schemas.microsoft.com/office/drawing/2014/main" id="{DFEB1768-9BDC-CCC6-07F4-AEE0BBB15239}"/>
              </a:ext>
            </a:extLst>
          </p:cNvPr>
          <p:cNvSpPr/>
          <p:nvPr/>
        </p:nvSpPr>
        <p:spPr>
          <a:xfrm>
            <a:off x="6038455"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4A2FDAD2-7398-0BB1-9F38-FEC6344DF56C}"/>
              </a:ext>
            </a:extLst>
          </p:cNvPr>
          <p:cNvSpPr txBox="1"/>
          <p:nvPr/>
        </p:nvSpPr>
        <p:spPr>
          <a:xfrm>
            <a:off x="5674654"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Size</a:t>
            </a:r>
          </a:p>
        </p:txBody>
      </p:sp>
      <p:sp>
        <p:nvSpPr>
          <p:cNvPr id="102" name="Flowchart: Connector 101">
            <a:extLst>
              <a:ext uri="{FF2B5EF4-FFF2-40B4-BE49-F238E27FC236}">
                <a16:creationId xmlns:a16="http://schemas.microsoft.com/office/drawing/2014/main" id="{298A6C7D-7E96-A538-213F-E14277810CA7}"/>
              </a:ext>
            </a:extLst>
          </p:cNvPr>
          <p:cNvSpPr/>
          <p:nvPr/>
        </p:nvSpPr>
        <p:spPr>
          <a:xfrm>
            <a:off x="6038455"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3" name="TextBox 102">
            <a:extLst>
              <a:ext uri="{FF2B5EF4-FFF2-40B4-BE49-F238E27FC236}">
                <a16:creationId xmlns:a16="http://schemas.microsoft.com/office/drawing/2014/main" id="{2C93061A-1AAE-E682-574B-40389476725E}"/>
              </a:ext>
            </a:extLst>
          </p:cNvPr>
          <p:cNvSpPr txBox="1"/>
          <p:nvPr/>
        </p:nvSpPr>
        <p:spPr>
          <a:xfrm>
            <a:off x="5674654" y="4436213"/>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Color</a:t>
            </a:r>
          </a:p>
        </p:txBody>
      </p:sp>
      <p:sp>
        <p:nvSpPr>
          <p:cNvPr id="104" name="Flowchart: Connector 103">
            <a:extLst>
              <a:ext uri="{FF2B5EF4-FFF2-40B4-BE49-F238E27FC236}">
                <a16:creationId xmlns:a16="http://schemas.microsoft.com/office/drawing/2014/main" id="{478EBF3B-7C72-90EE-86C1-46E0C0D5BC73}"/>
              </a:ext>
            </a:extLst>
          </p:cNvPr>
          <p:cNvSpPr/>
          <p:nvPr/>
        </p:nvSpPr>
        <p:spPr>
          <a:xfrm>
            <a:off x="6038455" y="4983897"/>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05" name="TextBox 104">
            <a:extLst>
              <a:ext uri="{FF2B5EF4-FFF2-40B4-BE49-F238E27FC236}">
                <a16:creationId xmlns:a16="http://schemas.microsoft.com/office/drawing/2014/main" id="{C0DDAB90-7137-BDED-9F14-D075A95D8038}"/>
              </a:ext>
            </a:extLst>
          </p:cNvPr>
          <p:cNvSpPr txBox="1"/>
          <p:nvPr/>
        </p:nvSpPr>
        <p:spPr>
          <a:xfrm>
            <a:off x="5674654"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Position</a:t>
            </a:r>
          </a:p>
        </p:txBody>
      </p:sp>
      <p:sp>
        <p:nvSpPr>
          <p:cNvPr id="111" name="Flowchart: Connector 110">
            <a:extLst>
              <a:ext uri="{FF2B5EF4-FFF2-40B4-BE49-F238E27FC236}">
                <a16:creationId xmlns:a16="http://schemas.microsoft.com/office/drawing/2014/main" id="{36991E15-5BC0-A830-C329-3E50A7120D42}"/>
              </a:ext>
            </a:extLst>
          </p:cNvPr>
          <p:cNvSpPr/>
          <p:nvPr/>
        </p:nvSpPr>
        <p:spPr>
          <a:xfrm>
            <a:off x="7219546" y="2890546"/>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2" name="TextBox 111">
            <a:extLst>
              <a:ext uri="{FF2B5EF4-FFF2-40B4-BE49-F238E27FC236}">
                <a16:creationId xmlns:a16="http://schemas.microsoft.com/office/drawing/2014/main" id="{4AC1D341-1A75-AF04-C32C-391CC3A17FC3}"/>
              </a:ext>
            </a:extLst>
          </p:cNvPr>
          <p:cNvSpPr txBox="1"/>
          <p:nvPr/>
        </p:nvSpPr>
        <p:spPr>
          <a:xfrm>
            <a:off x="6855745" y="3428637"/>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Gestalt</a:t>
            </a:r>
          </a:p>
        </p:txBody>
      </p:sp>
      <p:sp>
        <p:nvSpPr>
          <p:cNvPr id="113" name="Flowchart: Connector 112">
            <a:extLst>
              <a:ext uri="{FF2B5EF4-FFF2-40B4-BE49-F238E27FC236}">
                <a16:creationId xmlns:a16="http://schemas.microsoft.com/office/drawing/2014/main" id="{1C7039F2-EECD-1AA5-B559-17902EE51828}"/>
              </a:ext>
            </a:extLst>
          </p:cNvPr>
          <p:cNvSpPr/>
          <p:nvPr/>
        </p:nvSpPr>
        <p:spPr>
          <a:xfrm>
            <a:off x="7219546" y="3898121"/>
            <a:ext cx="518411" cy="526728"/>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4" name="TextBox 113">
            <a:extLst>
              <a:ext uri="{FF2B5EF4-FFF2-40B4-BE49-F238E27FC236}">
                <a16:creationId xmlns:a16="http://schemas.microsoft.com/office/drawing/2014/main" id="{6EB592E4-D8E9-0896-018D-28744A88813D}"/>
              </a:ext>
            </a:extLst>
          </p:cNvPr>
          <p:cNvSpPr txBox="1"/>
          <p:nvPr/>
        </p:nvSpPr>
        <p:spPr>
          <a:xfrm>
            <a:off x="6855746" y="4436213"/>
            <a:ext cx="1407794"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Accessibility</a:t>
            </a:r>
          </a:p>
        </p:txBody>
      </p:sp>
      <p:sp>
        <p:nvSpPr>
          <p:cNvPr id="115" name="Flowchart: Connector 114">
            <a:extLst>
              <a:ext uri="{FF2B5EF4-FFF2-40B4-BE49-F238E27FC236}">
                <a16:creationId xmlns:a16="http://schemas.microsoft.com/office/drawing/2014/main" id="{6E11A974-87EC-125A-0A90-ADF72C978453}"/>
              </a:ext>
            </a:extLst>
          </p:cNvPr>
          <p:cNvSpPr/>
          <p:nvPr/>
        </p:nvSpPr>
        <p:spPr>
          <a:xfrm>
            <a:off x="7219546" y="4983897"/>
            <a:ext cx="518411" cy="526728"/>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16" name="TextBox 115">
            <a:extLst>
              <a:ext uri="{FF2B5EF4-FFF2-40B4-BE49-F238E27FC236}">
                <a16:creationId xmlns:a16="http://schemas.microsoft.com/office/drawing/2014/main" id="{CC509B85-FFE6-9052-5A83-50166A3A3FEB}"/>
              </a:ext>
            </a:extLst>
          </p:cNvPr>
          <p:cNvSpPr txBox="1"/>
          <p:nvPr/>
        </p:nvSpPr>
        <p:spPr>
          <a:xfrm>
            <a:off x="6855745" y="5521989"/>
            <a:ext cx="1246013" cy="354071"/>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Aesthetics</a:t>
            </a:r>
          </a:p>
        </p:txBody>
      </p:sp>
      <p:pic>
        <p:nvPicPr>
          <p:cNvPr id="120" name="Picture 119">
            <a:extLst>
              <a:ext uri="{FF2B5EF4-FFF2-40B4-BE49-F238E27FC236}">
                <a16:creationId xmlns:a16="http://schemas.microsoft.com/office/drawing/2014/main" id="{D7AAB14C-4BDE-5722-383A-11B57B517C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516" y="2998236"/>
            <a:ext cx="306150" cy="306150"/>
          </a:xfrm>
          <a:prstGeom prst="rect">
            <a:avLst/>
          </a:prstGeom>
        </p:spPr>
      </p:pic>
      <p:pic>
        <p:nvPicPr>
          <p:cNvPr id="122" name="Picture 121">
            <a:extLst>
              <a:ext uri="{FF2B5EF4-FFF2-40B4-BE49-F238E27FC236}">
                <a16:creationId xmlns:a16="http://schemas.microsoft.com/office/drawing/2014/main" id="{D591D3CB-777E-1390-10AC-F50571849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749" y="3007754"/>
            <a:ext cx="306150" cy="306150"/>
          </a:xfrm>
          <a:prstGeom prst="rect">
            <a:avLst/>
          </a:prstGeom>
        </p:spPr>
      </p:pic>
      <p:pic>
        <p:nvPicPr>
          <p:cNvPr id="124" name="Picture 123">
            <a:extLst>
              <a:ext uri="{FF2B5EF4-FFF2-40B4-BE49-F238E27FC236}">
                <a16:creationId xmlns:a16="http://schemas.microsoft.com/office/drawing/2014/main" id="{029BF1D2-84F1-CBC6-F08C-1CC79E5343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1749" y="4015330"/>
            <a:ext cx="306150" cy="306150"/>
          </a:xfrm>
          <a:prstGeom prst="rect">
            <a:avLst/>
          </a:prstGeom>
        </p:spPr>
      </p:pic>
      <p:pic>
        <p:nvPicPr>
          <p:cNvPr id="126" name="Picture 125">
            <a:extLst>
              <a:ext uri="{FF2B5EF4-FFF2-40B4-BE49-F238E27FC236}">
                <a16:creationId xmlns:a16="http://schemas.microsoft.com/office/drawing/2014/main" id="{6BDF1E3B-69FB-A622-454A-AD2D8B47A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1749" y="5107207"/>
            <a:ext cx="306150" cy="306150"/>
          </a:xfrm>
          <a:prstGeom prst="rect">
            <a:avLst/>
          </a:prstGeom>
        </p:spPr>
      </p:pic>
      <p:pic>
        <p:nvPicPr>
          <p:cNvPr id="128" name="Picture 127">
            <a:extLst>
              <a:ext uri="{FF2B5EF4-FFF2-40B4-BE49-F238E27FC236}">
                <a16:creationId xmlns:a16="http://schemas.microsoft.com/office/drawing/2014/main" id="{2FFE168F-ECB1-AA77-1112-2D483A10EA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1516" y="4030713"/>
            <a:ext cx="306150" cy="306150"/>
          </a:xfrm>
          <a:prstGeom prst="rect">
            <a:avLst/>
          </a:prstGeom>
        </p:spPr>
      </p:pic>
      <p:pic>
        <p:nvPicPr>
          <p:cNvPr id="130" name="Picture 129">
            <a:extLst>
              <a:ext uri="{FF2B5EF4-FFF2-40B4-BE49-F238E27FC236}">
                <a16:creationId xmlns:a16="http://schemas.microsoft.com/office/drawing/2014/main" id="{C5312535-FBE7-EF4C-04B9-C65D8D6BC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1516" y="5107207"/>
            <a:ext cx="306150" cy="306150"/>
          </a:xfrm>
          <a:prstGeom prst="rect">
            <a:avLst/>
          </a:prstGeom>
        </p:spPr>
      </p:pic>
      <p:grpSp>
        <p:nvGrpSpPr>
          <p:cNvPr id="145" name="Group 144">
            <a:extLst>
              <a:ext uri="{FF2B5EF4-FFF2-40B4-BE49-F238E27FC236}">
                <a16:creationId xmlns:a16="http://schemas.microsoft.com/office/drawing/2014/main" id="{AFA25236-9F6E-B2D3-8211-5278D160666A}"/>
              </a:ext>
            </a:extLst>
          </p:cNvPr>
          <p:cNvGrpSpPr/>
          <p:nvPr/>
        </p:nvGrpSpPr>
        <p:grpSpPr>
          <a:xfrm>
            <a:off x="9307415" y="1595650"/>
            <a:ext cx="1568063" cy="3207540"/>
            <a:chOff x="10326084" y="1690272"/>
            <a:chExt cx="1659489" cy="3394555"/>
          </a:xfrm>
        </p:grpSpPr>
        <p:grpSp>
          <p:nvGrpSpPr>
            <p:cNvPr id="69" name="Group 68">
              <a:extLst>
                <a:ext uri="{FF2B5EF4-FFF2-40B4-BE49-F238E27FC236}">
                  <a16:creationId xmlns:a16="http://schemas.microsoft.com/office/drawing/2014/main" id="{B590E608-57CF-08D9-9FE3-FC1EA0FEE938}"/>
                </a:ext>
              </a:extLst>
            </p:cNvPr>
            <p:cNvGrpSpPr/>
            <p:nvPr/>
          </p:nvGrpSpPr>
          <p:grpSpPr>
            <a:xfrm>
              <a:off x="10326084" y="1690272"/>
              <a:ext cx="1631908" cy="903518"/>
              <a:chOff x="10300684" y="2049865"/>
              <a:chExt cx="1631908" cy="903518"/>
            </a:xfrm>
          </p:grpSpPr>
          <p:sp>
            <p:nvSpPr>
              <p:cNvPr id="20" name="Flowchart: Connector 19">
                <a:extLst>
                  <a:ext uri="{FF2B5EF4-FFF2-40B4-BE49-F238E27FC236}">
                    <a16:creationId xmlns:a16="http://schemas.microsoft.com/office/drawing/2014/main" id="{864D716E-3180-8868-C8B3-0D8C3D5EC934}"/>
                  </a:ext>
                </a:extLst>
              </p:cNvPr>
              <p:cNvSpPr/>
              <p:nvPr/>
            </p:nvSpPr>
            <p:spPr>
              <a:xfrm>
                <a:off x="11048295" y="2178133"/>
                <a:ext cx="113016" cy="113016"/>
              </a:xfrm>
              <a:prstGeom prst="flowChartConnector">
                <a:avLst/>
              </a:prstGeom>
              <a:solidFill>
                <a:schemeClr val="tx1">
                  <a:lumMod val="75000"/>
                  <a:lumOff val="25000"/>
                </a:schemeClr>
              </a:solidFill>
              <a:ln>
                <a:solidFill>
                  <a:srgbClr val="2F6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7068FA0A-17F4-6E67-FD8B-540A12378B29}"/>
                  </a:ext>
                </a:extLst>
              </p:cNvPr>
              <p:cNvCxnSpPr>
                <a:cxnSpLocks/>
              </p:cNvCxnSpPr>
              <p:nvPr/>
            </p:nvCxnSpPr>
            <p:spPr>
              <a:xfrm>
                <a:off x="11102817" y="2049865"/>
                <a:ext cx="0" cy="164386"/>
              </a:xfrm>
              <a:prstGeom prst="line">
                <a:avLst/>
              </a:prstGeom>
              <a:ln w="28575">
                <a:solidFill>
                  <a:schemeClr val="tx1">
                    <a:lumMod val="75000"/>
                    <a:lumOff val="25000"/>
                  </a:schemeClr>
                </a:solidFill>
              </a:ln>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BD6F7AF5-8995-BCC8-E121-B4A2D7988B15}"/>
                  </a:ext>
                </a:extLst>
              </p:cNvPr>
              <p:cNvSpPr txBox="1"/>
              <p:nvPr/>
            </p:nvSpPr>
            <p:spPr>
              <a:xfrm>
                <a:off x="10300684" y="2547860"/>
                <a:ext cx="1631908" cy="405523"/>
              </a:xfrm>
              <a:prstGeom prst="rect">
                <a:avLst/>
              </a:prstGeom>
              <a:noFill/>
              <a:ln>
                <a:noFill/>
              </a:ln>
            </p:spPr>
            <p:txBody>
              <a:bodyPr wrap="square" rtlCol="0">
                <a:spAutoFit/>
              </a:bodyPr>
              <a:lstStyle/>
              <a:p>
                <a:pPr algn="ctr"/>
                <a:r>
                  <a:rPr lang="en-US" sz="1890" dirty="0">
                    <a:solidFill>
                      <a:schemeClr val="tx1">
                        <a:lumMod val="90000"/>
                        <a:lumOff val="10000"/>
                      </a:schemeClr>
                    </a:solidFill>
                    <a:latin typeface="IBM Plex Sans" panose="020B0503050203000203" pitchFamily="34" charset="77"/>
                    <a:ea typeface="Roboto" panose="02000000000000000000" pitchFamily="2" charset="0"/>
                  </a:rPr>
                  <a:t>Storytelling</a:t>
                </a:r>
              </a:p>
            </p:txBody>
          </p:sp>
        </p:grpSp>
        <p:grpSp>
          <p:nvGrpSpPr>
            <p:cNvPr id="141" name="Group 140">
              <a:extLst>
                <a:ext uri="{FF2B5EF4-FFF2-40B4-BE49-F238E27FC236}">
                  <a16:creationId xmlns:a16="http://schemas.microsoft.com/office/drawing/2014/main" id="{330B4199-FFAC-D978-FA01-F643BDF8D966}"/>
                </a:ext>
              </a:extLst>
            </p:cNvPr>
            <p:cNvGrpSpPr/>
            <p:nvPr/>
          </p:nvGrpSpPr>
          <p:grpSpPr>
            <a:xfrm>
              <a:off x="10495698" y="3074325"/>
              <a:ext cx="1489875" cy="2010502"/>
              <a:chOff x="10520314" y="3074325"/>
              <a:chExt cx="1489875" cy="2010502"/>
            </a:xfrm>
          </p:grpSpPr>
          <p:sp>
            <p:nvSpPr>
              <p:cNvPr id="131" name="Flowchart: Connector 130">
                <a:extLst>
                  <a:ext uri="{FF2B5EF4-FFF2-40B4-BE49-F238E27FC236}">
                    <a16:creationId xmlns:a16="http://schemas.microsoft.com/office/drawing/2014/main" id="{369FE29B-8300-4EA5-56CD-BECB9247FDE9}"/>
                  </a:ext>
                </a:extLst>
              </p:cNvPr>
              <p:cNvSpPr/>
              <p:nvPr/>
            </p:nvSpPr>
            <p:spPr>
              <a:xfrm>
                <a:off x="10905326" y="3074325"/>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2" name="TextBox 131">
                <a:extLst>
                  <a:ext uri="{FF2B5EF4-FFF2-40B4-BE49-F238E27FC236}">
                    <a16:creationId xmlns:a16="http://schemas.microsoft.com/office/drawing/2014/main" id="{596587DE-CC79-985F-8E99-4BF00F62FEAD}"/>
                  </a:ext>
                </a:extLst>
              </p:cNvPr>
              <p:cNvSpPr txBox="1"/>
              <p:nvPr/>
            </p:nvSpPr>
            <p:spPr>
              <a:xfrm>
                <a:off x="10520314" y="3643790"/>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Structure</a:t>
                </a:r>
              </a:p>
            </p:txBody>
          </p:sp>
          <p:sp>
            <p:nvSpPr>
              <p:cNvPr id="133" name="Flowchart: Connector 132">
                <a:extLst>
                  <a:ext uri="{FF2B5EF4-FFF2-40B4-BE49-F238E27FC236}">
                    <a16:creationId xmlns:a16="http://schemas.microsoft.com/office/drawing/2014/main" id="{3B63916C-F252-163D-D2C1-11E9A14EB1D1}"/>
                  </a:ext>
                </a:extLst>
              </p:cNvPr>
              <p:cNvSpPr/>
              <p:nvPr/>
            </p:nvSpPr>
            <p:spPr>
              <a:xfrm>
                <a:off x="10905326" y="4140647"/>
                <a:ext cx="548637" cy="557439"/>
              </a:xfrm>
              <a:prstGeom prst="flowChartConnector">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34" name="TextBox 133">
                <a:extLst>
                  <a:ext uri="{FF2B5EF4-FFF2-40B4-BE49-F238E27FC236}">
                    <a16:creationId xmlns:a16="http://schemas.microsoft.com/office/drawing/2014/main" id="{AC4014D1-F894-0594-97D4-9D549A1EE854}"/>
                  </a:ext>
                </a:extLst>
              </p:cNvPr>
              <p:cNvSpPr txBox="1"/>
              <p:nvPr/>
            </p:nvSpPr>
            <p:spPr>
              <a:xfrm>
                <a:off x="10520314" y="4710112"/>
                <a:ext cx="1489875"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Framework</a:t>
                </a:r>
              </a:p>
            </p:txBody>
          </p:sp>
          <p:pic>
            <p:nvPicPr>
              <p:cNvPr id="138" name="Picture 137">
                <a:extLst>
                  <a:ext uri="{FF2B5EF4-FFF2-40B4-BE49-F238E27FC236}">
                    <a16:creationId xmlns:a16="http://schemas.microsoft.com/office/drawing/2014/main" id="{923DDF37-F432-E902-32D3-30EAE0E39B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6864" y="3184043"/>
                <a:ext cx="324000" cy="324000"/>
              </a:xfrm>
              <a:prstGeom prst="rect">
                <a:avLst/>
              </a:prstGeom>
            </p:spPr>
          </p:pic>
          <p:pic>
            <p:nvPicPr>
              <p:cNvPr id="140" name="Picture 139">
                <a:extLst>
                  <a:ext uri="{FF2B5EF4-FFF2-40B4-BE49-F238E27FC236}">
                    <a16:creationId xmlns:a16="http://schemas.microsoft.com/office/drawing/2014/main" id="{16F17470-C69E-B8F8-183F-5CDA97C40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26864" y="4267413"/>
                <a:ext cx="324000" cy="324000"/>
              </a:xfrm>
              <a:prstGeom prst="rect">
                <a:avLst/>
              </a:prstGeom>
            </p:spPr>
          </p:pic>
        </p:grpSp>
      </p:grpSp>
      <p:grpSp>
        <p:nvGrpSpPr>
          <p:cNvPr id="58" name="Group 57">
            <a:extLst>
              <a:ext uri="{FF2B5EF4-FFF2-40B4-BE49-F238E27FC236}">
                <a16:creationId xmlns:a16="http://schemas.microsoft.com/office/drawing/2014/main" id="{0C404DAF-0788-C64B-912C-2C51BD72E912}"/>
              </a:ext>
            </a:extLst>
          </p:cNvPr>
          <p:cNvGrpSpPr/>
          <p:nvPr/>
        </p:nvGrpSpPr>
        <p:grpSpPr>
          <a:xfrm>
            <a:off x="2930560" y="4990817"/>
            <a:ext cx="1246013" cy="892163"/>
            <a:chOff x="8351964" y="363123"/>
            <a:chExt cx="1318661" cy="944180"/>
          </a:xfrm>
          <a:effectLst/>
        </p:grpSpPr>
        <p:sp>
          <p:nvSpPr>
            <p:cNvPr id="55" name="Flowchart: Connector 54">
              <a:extLst>
                <a:ext uri="{FF2B5EF4-FFF2-40B4-BE49-F238E27FC236}">
                  <a16:creationId xmlns:a16="http://schemas.microsoft.com/office/drawing/2014/main" id="{BA37BE4C-5B38-9248-53A1-EB978E864AD8}"/>
                </a:ext>
              </a:extLst>
            </p:cNvPr>
            <p:cNvSpPr/>
            <p:nvPr/>
          </p:nvSpPr>
          <p:spPr>
            <a:xfrm>
              <a:off x="8736976" y="363123"/>
              <a:ext cx="548637" cy="557439"/>
            </a:xfrm>
            <a:prstGeom prst="flowChartConnector">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56" name="TextBox 55">
              <a:extLst>
                <a:ext uri="{FF2B5EF4-FFF2-40B4-BE49-F238E27FC236}">
                  <a16:creationId xmlns:a16="http://schemas.microsoft.com/office/drawing/2014/main" id="{F32D13F7-00B8-907C-3FBC-7D8E91AB76D0}"/>
                </a:ext>
              </a:extLst>
            </p:cNvPr>
            <p:cNvSpPr txBox="1"/>
            <p:nvPr/>
          </p:nvSpPr>
          <p:spPr>
            <a:xfrm>
              <a:off x="8351964" y="932588"/>
              <a:ext cx="1318661" cy="374715"/>
            </a:xfrm>
            <a:prstGeom prst="rect">
              <a:avLst/>
            </a:prstGeom>
            <a:noFill/>
            <a:ln>
              <a:noFill/>
            </a:ln>
          </p:spPr>
          <p:txBody>
            <a:bodyPr wrap="square" rtlCol="0">
              <a:spAutoFit/>
            </a:bodyPr>
            <a:lstStyle/>
            <a:p>
              <a:pPr algn="ctr"/>
              <a:r>
                <a:rPr lang="en-US" sz="1701" dirty="0">
                  <a:solidFill>
                    <a:schemeClr val="bg2">
                      <a:lumMod val="50000"/>
                    </a:schemeClr>
                  </a:solidFill>
                  <a:latin typeface="IBM Plex Sans" panose="020B0503050203000203" pitchFamily="34" charset="77"/>
                  <a:ea typeface="Roboto" panose="02000000000000000000" pitchFamily="2" charset="0"/>
                </a:rPr>
                <a:t>Charts</a:t>
              </a:r>
              <a:endParaRPr lang="en-US" sz="1512" dirty="0">
                <a:solidFill>
                  <a:schemeClr val="bg2">
                    <a:lumMod val="50000"/>
                  </a:schemeClr>
                </a:solidFill>
                <a:latin typeface="IBM Plex Sans" panose="020B0503050203000203" pitchFamily="34" charset="77"/>
                <a:ea typeface="Roboto" panose="02000000000000000000" pitchFamily="2" charset="0"/>
              </a:endParaRPr>
            </a:p>
          </p:txBody>
        </p:sp>
        <p:pic>
          <p:nvPicPr>
            <p:cNvPr id="57" name="Picture 56">
              <a:extLst>
                <a:ext uri="{FF2B5EF4-FFF2-40B4-BE49-F238E27FC236}">
                  <a16:creationId xmlns:a16="http://schemas.microsoft.com/office/drawing/2014/main" id="{D7AB74B9-6D1E-7AB0-5237-916DB17EEB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228" y="470108"/>
              <a:ext cx="324000" cy="324000"/>
            </a:xfrm>
            <a:prstGeom prst="rect">
              <a:avLst/>
            </a:prstGeom>
            <a:effectLst/>
          </p:spPr>
        </p:pic>
      </p:grpSp>
      <p:grpSp>
        <p:nvGrpSpPr>
          <p:cNvPr id="13" name="Group 12">
            <a:extLst>
              <a:ext uri="{FF2B5EF4-FFF2-40B4-BE49-F238E27FC236}">
                <a16:creationId xmlns:a16="http://schemas.microsoft.com/office/drawing/2014/main" id="{1F2B704D-8F0C-A22F-B920-D0823C04DAB6}"/>
              </a:ext>
            </a:extLst>
          </p:cNvPr>
          <p:cNvGrpSpPr/>
          <p:nvPr/>
        </p:nvGrpSpPr>
        <p:grpSpPr>
          <a:xfrm>
            <a:off x="5077541" y="1985647"/>
            <a:ext cx="6048433" cy="3597790"/>
            <a:chOff x="2498596" y="2040578"/>
            <a:chExt cx="6401085" cy="3807558"/>
          </a:xfrm>
        </p:grpSpPr>
        <p:sp>
          <p:nvSpPr>
            <p:cNvPr id="33" name="Speech Bubble: Rectangle 32">
              <a:extLst>
                <a:ext uri="{FF2B5EF4-FFF2-40B4-BE49-F238E27FC236}">
                  <a16:creationId xmlns:a16="http://schemas.microsoft.com/office/drawing/2014/main" id="{A17356EC-E293-82E1-3211-D30357DD1C10}"/>
                </a:ext>
              </a:extLst>
            </p:cNvPr>
            <p:cNvSpPr/>
            <p:nvPr/>
          </p:nvSpPr>
          <p:spPr>
            <a:xfrm>
              <a:off x="2498596" y="2040578"/>
              <a:ext cx="6401085" cy="3807558"/>
            </a:xfrm>
            <a:prstGeom prst="wedgeRectCallout">
              <a:avLst>
                <a:gd name="adj1" fmla="val -63517"/>
                <a:gd name="adj2" fmla="val 13859"/>
              </a:avLst>
            </a:prstGeom>
            <a:solidFill>
              <a:srgbClr val="F2F2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1" dirty="0" err="1">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5BBDC17-185B-F369-8E13-C4FAC8254EC4}"/>
                </a:ext>
              </a:extLst>
            </p:cNvPr>
            <p:cNvSpPr txBox="1"/>
            <p:nvPr/>
          </p:nvSpPr>
          <p:spPr>
            <a:xfrm>
              <a:off x="2796190" y="2244228"/>
              <a:ext cx="5883525" cy="468021"/>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Use tables in Power BI, when:</a:t>
              </a:r>
            </a:p>
          </p:txBody>
        </p:sp>
      </p:grpSp>
      <p:sp>
        <p:nvSpPr>
          <p:cNvPr id="3" name="TextBox 2">
            <a:extLst>
              <a:ext uri="{FF2B5EF4-FFF2-40B4-BE49-F238E27FC236}">
                <a16:creationId xmlns:a16="http://schemas.microsoft.com/office/drawing/2014/main" id="{A6CB4D97-0EA5-E5C5-5B24-E069DB46DA0C}"/>
              </a:ext>
            </a:extLst>
          </p:cNvPr>
          <p:cNvSpPr txBox="1"/>
          <p:nvPr/>
        </p:nvSpPr>
        <p:spPr>
          <a:xfrm>
            <a:off x="5358739" y="3051107"/>
            <a:ext cx="5559386" cy="834844"/>
          </a:xfrm>
          <a:prstGeom prst="rect">
            <a:avLst/>
          </a:prstGeom>
          <a:noFill/>
          <a:ln>
            <a:noFill/>
          </a:ln>
        </p:spPr>
        <p:txBody>
          <a:bodyPr wrap="square" rtlCol="0">
            <a:spAutoFit/>
          </a:bodyPr>
          <a:lstStyle/>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The stakeholder needs high data granularity</a:t>
            </a:r>
          </a:p>
          <a:p>
            <a:pPr marL="285750" indent="-285750">
              <a:lnSpc>
                <a:spcPct val="150000"/>
              </a:lnSpc>
              <a:buBlip>
                <a:blip r:embed="rId17"/>
              </a:buBlip>
            </a:pPr>
            <a:r>
              <a:rPr lang="en-US" sz="1701" dirty="0">
                <a:solidFill>
                  <a:schemeClr val="bg2">
                    <a:lumMod val="50000"/>
                  </a:schemeClr>
                </a:solidFill>
                <a:latin typeface="IBM Plex Sans" panose="020B0503050203000203" pitchFamily="34" charset="77"/>
                <a:ea typeface="Roboto" panose="02000000000000000000" pitchFamily="2" charset="0"/>
              </a:rPr>
              <a:t>Export of data after filtering is needed</a:t>
            </a:r>
          </a:p>
        </p:txBody>
      </p:sp>
      <p:sp>
        <p:nvSpPr>
          <p:cNvPr id="4" name="TextBox 3">
            <a:extLst>
              <a:ext uri="{FF2B5EF4-FFF2-40B4-BE49-F238E27FC236}">
                <a16:creationId xmlns:a16="http://schemas.microsoft.com/office/drawing/2014/main" id="{EB6B8985-6ADF-1BEC-37D2-7EC68FF62F18}"/>
              </a:ext>
            </a:extLst>
          </p:cNvPr>
          <p:cNvSpPr txBox="1"/>
          <p:nvPr/>
        </p:nvSpPr>
        <p:spPr>
          <a:xfrm>
            <a:off x="5648934" y="4127408"/>
            <a:ext cx="5559386" cy="442237"/>
          </a:xfrm>
          <a:prstGeom prst="rect">
            <a:avLst/>
          </a:prstGeom>
          <a:noFill/>
          <a:ln>
            <a:noFill/>
          </a:ln>
        </p:spPr>
        <p:txBody>
          <a:bodyPr wrap="square" rtlCol="0">
            <a:spAutoFit/>
          </a:bodyPr>
          <a:lstStyle/>
          <a:p>
            <a:pPr>
              <a:lnSpc>
                <a:spcPct val="150000"/>
              </a:lnSpc>
            </a:pPr>
            <a:r>
              <a:rPr lang="en-US" sz="1701" dirty="0">
                <a:solidFill>
                  <a:schemeClr val="bg2">
                    <a:lumMod val="50000"/>
                  </a:schemeClr>
                </a:solidFill>
                <a:latin typeface="IBM Plex Sans" panose="020B0503050203000203" pitchFamily="34" charset="77"/>
                <a:ea typeface="Roboto" panose="02000000000000000000" pitchFamily="2" charset="0"/>
              </a:rPr>
              <a:t>Tip: right-align numbers</a:t>
            </a:r>
          </a:p>
        </p:txBody>
      </p:sp>
      <p:pic>
        <p:nvPicPr>
          <p:cNvPr id="6" name="Picture 5" descr="A light bulb with a heart on it&#10;&#10;Description automatically generated">
            <a:extLst>
              <a:ext uri="{FF2B5EF4-FFF2-40B4-BE49-F238E27FC236}">
                <a16:creationId xmlns:a16="http://schemas.microsoft.com/office/drawing/2014/main" id="{351C6F0C-41FF-8900-3A85-A7D3CEC28B49}"/>
              </a:ext>
            </a:extLst>
          </p:cNvPr>
          <p:cNvPicPr>
            <a:picLocks noChangeAspect="1"/>
          </p:cNvPicPr>
          <p:nvPr/>
        </p:nvPicPr>
        <p:blipFill>
          <a:blip r:embed="rId18"/>
          <a:stretch>
            <a:fillRect/>
          </a:stretch>
        </p:blipFill>
        <p:spPr>
          <a:xfrm>
            <a:off x="5329650" y="4156389"/>
            <a:ext cx="419206" cy="419206"/>
          </a:xfrm>
          <a:prstGeom prst="rect">
            <a:avLst/>
          </a:prstGeom>
        </p:spPr>
      </p:pic>
    </p:spTree>
    <p:extLst>
      <p:ext uri="{BB962C8B-B14F-4D97-AF65-F5344CB8AC3E}">
        <p14:creationId xmlns:p14="http://schemas.microsoft.com/office/powerpoint/2010/main" val="4038042098"/>
      </p:ext>
    </p:extLst>
  </p:cSld>
  <p:clrMapOvr>
    <a:masterClrMapping/>
  </p:clrMapOvr>
</p:sld>
</file>

<file path=ppt/theme/theme1.xml><?xml version="1.0" encoding="utf-8"?>
<a:theme xmlns:a="http://schemas.openxmlformats.org/drawingml/2006/main" name="SQLSatOslo 2016">
  <a:themeElements>
    <a:clrScheme name="PASS SQLSaturday">
      <a:dk1>
        <a:srgbClr val="101820"/>
      </a:dk1>
      <a:lt1>
        <a:srgbClr val="FFFFFF"/>
      </a:lt1>
      <a:dk2>
        <a:srgbClr val="414A54"/>
      </a:dk2>
      <a:lt2>
        <a:srgbClr val="F2F2F2"/>
      </a:lt2>
      <a:accent1>
        <a:srgbClr val="007A3E"/>
      </a:accent1>
      <a:accent2>
        <a:srgbClr val="00BF6F"/>
      </a:accent2>
      <a:accent3>
        <a:srgbClr val="2DCCD3"/>
      </a:accent3>
      <a:accent4>
        <a:srgbClr val="007377"/>
      </a:accent4>
      <a:accent5>
        <a:srgbClr val="6558B1"/>
      </a:accent5>
      <a:accent6>
        <a:srgbClr val="AF272F"/>
      </a:accent6>
      <a:hlink>
        <a:srgbClr val="00BF6F"/>
      </a:hlink>
      <a:folHlink>
        <a:srgbClr val="2DCC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anchor="ctr">
        <a:spAutoFit/>
      </a:bodyPr>
      <a:lstStyle>
        <a:defPPr algn="l">
          <a:defRPr sz="2400" dirty="0" smtClean="0">
            <a:solidFill>
              <a:schemeClr val="accent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4622</TotalTime>
  <Words>1377</Words>
  <Application>Microsoft Office PowerPoint</Application>
  <PresentationFormat>Custom</PresentationFormat>
  <Paragraphs>511</Paragraphs>
  <Slides>26</Slides>
  <Notes>25</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Calibri Light</vt:lpstr>
      <vt:lpstr>IBM Plex Sans</vt:lpstr>
      <vt:lpstr>IBM Plex Sans Medium</vt:lpstr>
      <vt:lpstr>IBM Plex Sans SemiBold</vt:lpstr>
      <vt:lpstr>Roboto</vt:lpstr>
      <vt:lpstr>Wingdings</vt:lpstr>
      <vt:lpstr>SQLSatOslo 2016</vt:lpstr>
      <vt:lpstr>1_Custom Design</vt:lpstr>
      <vt:lpstr>Custom Design</vt:lpstr>
      <vt:lpstr>PowerPoint Presentation</vt:lpstr>
      <vt:lpstr>Ioannis</vt:lpstr>
      <vt:lpstr>Well-designed Dashboards by Stephen Few</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Dashboard Creation Journey</vt:lpstr>
      <vt:lpstr>PowerPoint Presentation</vt:lpstr>
      <vt:lpstr>Thank you!</vt:lpstr>
      <vt:lpstr>Dashboard Creation Journey</vt:lpstr>
    </vt:vector>
  </TitlesOfParts>
  <Company>Revealed Design,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Hamilton</dc:creator>
  <cp:lastModifiedBy>Jannis Philippides</cp:lastModifiedBy>
  <cp:revision>80</cp:revision>
  <dcterms:created xsi:type="dcterms:W3CDTF">2011-08-19T20:30:49Z</dcterms:created>
  <dcterms:modified xsi:type="dcterms:W3CDTF">2025-02-08T17:34:34Z</dcterms:modified>
</cp:coreProperties>
</file>